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57" r:id="rId5"/>
    <p:sldId id="258" r:id="rId6"/>
    <p:sldId id="259" r:id="rId7"/>
    <p:sldId id="260" r:id="rId8"/>
    <p:sldId id="261" r:id="rId9"/>
    <p:sldId id="265" r:id="rId10"/>
    <p:sldId id="267" r:id="rId11"/>
    <p:sldId id="263" r:id="rId12"/>
    <p:sldId id="266" r:id="rId13"/>
    <p:sldId id="268" r:id="rId14"/>
    <p:sldId id="269" r:id="rId15"/>
    <p:sldId id="270" r:id="rId16"/>
    <p:sldId id="272" r:id="rId17"/>
    <p:sldId id="274" r:id="rId18"/>
    <p:sldId id="273" r:id="rId19"/>
    <p:sldId id="271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699"/>
  </p:normalViewPr>
  <p:slideViewPr>
    <p:cSldViewPr snapToGrid="0">
      <p:cViewPr varScale="1">
        <p:scale>
          <a:sx n="71" d="100"/>
          <a:sy n="71" d="100"/>
        </p:scale>
        <p:origin x="176" y="3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67576D-20AA-4E65-8BE7-FE75F1003A1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AD0FE67-EB98-4DB3-A4AB-5E0BB3FC8FDC}">
      <dgm:prSet/>
      <dgm:spPr/>
      <dgm:t>
        <a:bodyPr/>
        <a:lstStyle/>
        <a:p>
          <a:r>
            <a:rPr lang="cs-CZ"/>
            <a:t>Vodní elektrárna Štěchovice I </a:t>
          </a:r>
          <a:endParaRPr lang="en-US"/>
        </a:p>
      </dgm:t>
    </dgm:pt>
    <dgm:pt modelId="{55B54120-5D03-4937-858F-80FD6A509177}" type="parTrans" cxnId="{7EB6E551-2356-48F0-B32E-DD19321B8FC1}">
      <dgm:prSet/>
      <dgm:spPr/>
      <dgm:t>
        <a:bodyPr/>
        <a:lstStyle/>
        <a:p>
          <a:endParaRPr lang="en-US"/>
        </a:p>
      </dgm:t>
    </dgm:pt>
    <dgm:pt modelId="{D1FF67DE-C263-46E6-B05C-28D412E13610}" type="sibTrans" cxnId="{7EB6E551-2356-48F0-B32E-DD19321B8FC1}">
      <dgm:prSet/>
      <dgm:spPr/>
      <dgm:t>
        <a:bodyPr/>
        <a:lstStyle/>
        <a:p>
          <a:endParaRPr lang="en-US"/>
        </a:p>
      </dgm:t>
    </dgm:pt>
    <dgm:pt modelId="{5DF63F55-609F-4305-AEBD-04DF2F4E3545}">
      <dgm:prSet/>
      <dgm:spPr/>
      <dgm:t>
        <a:bodyPr/>
        <a:lstStyle/>
        <a:p>
          <a:r>
            <a:rPr lang="cs-CZ"/>
            <a:t>byla původně vybudována jako druhý článek vltavské kaskády na konci druhé světové války. </a:t>
          </a:r>
          <a:endParaRPr lang="en-US"/>
        </a:p>
      </dgm:t>
    </dgm:pt>
    <dgm:pt modelId="{59E2DFC6-ED85-481A-9EA1-967A2E42F27C}" type="parTrans" cxnId="{B5B03A24-0FC3-4B3F-BD2E-21C7CCDF1AB7}">
      <dgm:prSet/>
      <dgm:spPr/>
      <dgm:t>
        <a:bodyPr/>
        <a:lstStyle/>
        <a:p>
          <a:endParaRPr lang="en-US"/>
        </a:p>
      </dgm:t>
    </dgm:pt>
    <dgm:pt modelId="{811DB35B-642E-4F94-ADBD-ECB0603A7943}" type="sibTrans" cxnId="{B5B03A24-0FC3-4B3F-BD2E-21C7CCDF1AB7}">
      <dgm:prSet/>
      <dgm:spPr/>
      <dgm:t>
        <a:bodyPr/>
        <a:lstStyle/>
        <a:p>
          <a:endParaRPr lang="en-US"/>
        </a:p>
      </dgm:t>
    </dgm:pt>
    <dgm:pt modelId="{04134791-CAA7-492D-94FF-A88515929767}">
      <dgm:prSet/>
      <dgm:spPr/>
      <dgm:t>
        <a:bodyPr/>
        <a:lstStyle/>
        <a:p>
          <a:r>
            <a:rPr lang="cs-CZ"/>
            <a:t>Nádrž této středotlaké elektrárny o délce 9,4  km končí ve vývaru elektrárny Slapy. </a:t>
          </a:r>
          <a:endParaRPr lang="en-US"/>
        </a:p>
      </dgm:t>
    </dgm:pt>
    <dgm:pt modelId="{616EAD4E-59BB-4AF4-91EA-245E26D76AA7}" type="parTrans" cxnId="{25BFF678-AD31-4F4B-8E52-2F8F063A846D}">
      <dgm:prSet/>
      <dgm:spPr/>
      <dgm:t>
        <a:bodyPr/>
        <a:lstStyle/>
        <a:p>
          <a:endParaRPr lang="en-US"/>
        </a:p>
      </dgm:t>
    </dgm:pt>
    <dgm:pt modelId="{72FB008C-B98B-4E22-9A95-0A119251DE9D}" type="sibTrans" cxnId="{25BFF678-AD31-4F4B-8E52-2F8F063A846D}">
      <dgm:prSet/>
      <dgm:spPr/>
      <dgm:t>
        <a:bodyPr/>
        <a:lstStyle/>
        <a:p>
          <a:endParaRPr lang="en-US"/>
        </a:p>
      </dgm:t>
    </dgm:pt>
    <dgm:pt modelId="{12CC396E-D1C2-41ED-927F-81A428A4B204}">
      <dgm:prSet/>
      <dgm:spPr/>
      <dgm:t>
        <a:bodyPr/>
        <a:lstStyle/>
        <a:p>
          <a:r>
            <a:rPr lang="cs-CZ"/>
            <a:t>Obsahuje 11,2 mil. m</a:t>
          </a:r>
          <a:r>
            <a:rPr lang="cs-CZ" baseline="30000"/>
            <a:t>3</a:t>
          </a:r>
          <a:r>
            <a:rPr lang="cs-CZ"/>
            <a:t> vody a slouží především k vyrovnání kolísavého odtoku ze špičkové elektrárny Slapy. </a:t>
          </a:r>
          <a:endParaRPr lang="en-US"/>
        </a:p>
      </dgm:t>
    </dgm:pt>
    <dgm:pt modelId="{CA6CAF50-37B5-42CA-A221-8499114A5730}" type="parTrans" cxnId="{E6AC6F5F-FD11-4E2C-9FC0-0B899D0EDAAA}">
      <dgm:prSet/>
      <dgm:spPr/>
      <dgm:t>
        <a:bodyPr/>
        <a:lstStyle/>
        <a:p>
          <a:endParaRPr lang="en-US"/>
        </a:p>
      </dgm:t>
    </dgm:pt>
    <dgm:pt modelId="{387DD386-90AB-4751-8310-483A36EF672A}" type="sibTrans" cxnId="{E6AC6F5F-FD11-4E2C-9FC0-0B899D0EDAAA}">
      <dgm:prSet/>
      <dgm:spPr/>
      <dgm:t>
        <a:bodyPr/>
        <a:lstStyle/>
        <a:p>
          <a:endParaRPr lang="en-US"/>
        </a:p>
      </dgm:t>
    </dgm:pt>
    <dgm:pt modelId="{EADE7A7B-7911-448F-BDA7-15AEB436A3AC}">
      <dgm:prSet/>
      <dgm:spPr/>
      <dgm:t>
        <a:bodyPr/>
        <a:lstStyle/>
        <a:p>
          <a:r>
            <a:rPr lang="cs-CZ"/>
            <a:t>Spolu s nádrží ve Vraném vyrovnává odtok z vltavské kaskády. Umožňuje špičkový provoz slapské elektrárny a výrobu pološpičkové elektrické energie. </a:t>
          </a:r>
          <a:endParaRPr lang="en-US"/>
        </a:p>
      </dgm:t>
    </dgm:pt>
    <dgm:pt modelId="{63FE5CBA-8566-4837-AAC9-00EE04D57093}" type="parTrans" cxnId="{81CD0DD8-38B0-414C-9B24-82791A73D1DB}">
      <dgm:prSet/>
      <dgm:spPr/>
      <dgm:t>
        <a:bodyPr/>
        <a:lstStyle/>
        <a:p>
          <a:endParaRPr lang="en-US"/>
        </a:p>
      </dgm:t>
    </dgm:pt>
    <dgm:pt modelId="{8AE7EAA3-8A5A-4B41-ACF6-B2749D78ADFC}" type="sibTrans" cxnId="{81CD0DD8-38B0-414C-9B24-82791A73D1DB}">
      <dgm:prSet/>
      <dgm:spPr/>
      <dgm:t>
        <a:bodyPr/>
        <a:lstStyle/>
        <a:p>
          <a:endParaRPr lang="en-US"/>
        </a:p>
      </dgm:t>
    </dgm:pt>
    <dgm:pt modelId="{E72A5C38-50B3-4BCC-A546-AB9B111FB4E2}">
      <dgm:prSet/>
      <dgm:spPr/>
      <dgm:t>
        <a:bodyPr/>
        <a:lstStyle/>
        <a:p>
          <a:r>
            <a:rPr lang="cs-CZ"/>
            <a:t>Provoz štěchovické elektrárny o výkonu 22,5  MW je řízen přímo z centrálního dispečinku vltavské kaskády.</a:t>
          </a:r>
          <a:endParaRPr lang="en-US"/>
        </a:p>
      </dgm:t>
    </dgm:pt>
    <dgm:pt modelId="{71B4AACD-6F6D-46E4-9153-C753E8963ED2}" type="parTrans" cxnId="{D67C7196-4495-4F7F-A008-9151408DAE2B}">
      <dgm:prSet/>
      <dgm:spPr/>
      <dgm:t>
        <a:bodyPr/>
        <a:lstStyle/>
        <a:p>
          <a:endParaRPr lang="en-US"/>
        </a:p>
      </dgm:t>
    </dgm:pt>
    <dgm:pt modelId="{72A959C1-80EE-4B16-B043-6A57F9BE89EA}" type="sibTrans" cxnId="{D67C7196-4495-4F7F-A008-9151408DAE2B}">
      <dgm:prSet/>
      <dgm:spPr/>
      <dgm:t>
        <a:bodyPr/>
        <a:lstStyle/>
        <a:p>
          <a:endParaRPr lang="en-US"/>
        </a:p>
      </dgm:t>
    </dgm:pt>
    <dgm:pt modelId="{4AB34F8E-D889-9446-AE42-2F61D583A934}" type="pres">
      <dgm:prSet presAssocID="{C067576D-20AA-4E65-8BE7-FE75F1003A1D}" presName="Name0" presStyleCnt="0">
        <dgm:presLayoutVars>
          <dgm:dir/>
          <dgm:animLvl val="lvl"/>
          <dgm:resizeHandles val="exact"/>
        </dgm:presLayoutVars>
      </dgm:prSet>
      <dgm:spPr/>
    </dgm:pt>
    <dgm:pt modelId="{64D9CFA1-A198-1943-8378-4803D4F697D5}" type="pres">
      <dgm:prSet presAssocID="{E72A5C38-50B3-4BCC-A546-AB9B111FB4E2}" presName="boxAndChildren" presStyleCnt="0"/>
      <dgm:spPr/>
    </dgm:pt>
    <dgm:pt modelId="{FED7C0FB-3053-DB45-9E7E-596BAC978E6E}" type="pres">
      <dgm:prSet presAssocID="{E72A5C38-50B3-4BCC-A546-AB9B111FB4E2}" presName="parentTextBox" presStyleLbl="node1" presStyleIdx="0" presStyleCnt="6"/>
      <dgm:spPr/>
    </dgm:pt>
    <dgm:pt modelId="{8B326675-05B6-E746-A06E-E082B27E748F}" type="pres">
      <dgm:prSet presAssocID="{8AE7EAA3-8A5A-4B41-ACF6-B2749D78ADFC}" presName="sp" presStyleCnt="0"/>
      <dgm:spPr/>
    </dgm:pt>
    <dgm:pt modelId="{21D71456-5F7A-BC47-BDDC-6DE36F76E2F7}" type="pres">
      <dgm:prSet presAssocID="{EADE7A7B-7911-448F-BDA7-15AEB436A3AC}" presName="arrowAndChildren" presStyleCnt="0"/>
      <dgm:spPr/>
    </dgm:pt>
    <dgm:pt modelId="{D474DF00-B5D4-6C4F-A1FE-70BD755E3458}" type="pres">
      <dgm:prSet presAssocID="{EADE7A7B-7911-448F-BDA7-15AEB436A3AC}" presName="parentTextArrow" presStyleLbl="node1" presStyleIdx="1" presStyleCnt="6"/>
      <dgm:spPr/>
    </dgm:pt>
    <dgm:pt modelId="{50C71CF2-AC16-2E4B-825B-886E29BB1390}" type="pres">
      <dgm:prSet presAssocID="{387DD386-90AB-4751-8310-483A36EF672A}" presName="sp" presStyleCnt="0"/>
      <dgm:spPr/>
    </dgm:pt>
    <dgm:pt modelId="{5E10C7FF-A828-504B-83B4-6DAB4C3C9E14}" type="pres">
      <dgm:prSet presAssocID="{12CC396E-D1C2-41ED-927F-81A428A4B204}" presName="arrowAndChildren" presStyleCnt="0"/>
      <dgm:spPr/>
    </dgm:pt>
    <dgm:pt modelId="{BA99808D-9AC0-D945-9745-E11EB078025D}" type="pres">
      <dgm:prSet presAssocID="{12CC396E-D1C2-41ED-927F-81A428A4B204}" presName="parentTextArrow" presStyleLbl="node1" presStyleIdx="2" presStyleCnt="6"/>
      <dgm:spPr/>
    </dgm:pt>
    <dgm:pt modelId="{68048C09-3D88-A34F-8EF9-16D369EBF9EB}" type="pres">
      <dgm:prSet presAssocID="{72FB008C-B98B-4E22-9A95-0A119251DE9D}" presName="sp" presStyleCnt="0"/>
      <dgm:spPr/>
    </dgm:pt>
    <dgm:pt modelId="{E9655AEC-7F0C-314A-A8EB-2665950B5372}" type="pres">
      <dgm:prSet presAssocID="{04134791-CAA7-492D-94FF-A88515929767}" presName="arrowAndChildren" presStyleCnt="0"/>
      <dgm:spPr/>
    </dgm:pt>
    <dgm:pt modelId="{A402969A-E296-4D44-98EF-DFC5BC75E2B8}" type="pres">
      <dgm:prSet presAssocID="{04134791-CAA7-492D-94FF-A88515929767}" presName="parentTextArrow" presStyleLbl="node1" presStyleIdx="3" presStyleCnt="6"/>
      <dgm:spPr/>
    </dgm:pt>
    <dgm:pt modelId="{744FBFFB-51E0-7F4B-A2A7-E8D724A0140E}" type="pres">
      <dgm:prSet presAssocID="{811DB35B-642E-4F94-ADBD-ECB0603A7943}" presName="sp" presStyleCnt="0"/>
      <dgm:spPr/>
    </dgm:pt>
    <dgm:pt modelId="{43FE4280-6D9F-0E41-9DB2-AF94C6D59FB4}" type="pres">
      <dgm:prSet presAssocID="{5DF63F55-609F-4305-AEBD-04DF2F4E3545}" presName="arrowAndChildren" presStyleCnt="0"/>
      <dgm:spPr/>
    </dgm:pt>
    <dgm:pt modelId="{71635314-109C-A444-A97A-B97E77D92E87}" type="pres">
      <dgm:prSet presAssocID="{5DF63F55-609F-4305-AEBD-04DF2F4E3545}" presName="parentTextArrow" presStyleLbl="node1" presStyleIdx="4" presStyleCnt="6"/>
      <dgm:spPr/>
    </dgm:pt>
    <dgm:pt modelId="{99D3DA69-DF0B-5444-8C69-EED831A00410}" type="pres">
      <dgm:prSet presAssocID="{D1FF67DE-C263-46E6-B05C-28D412E13610}" presName="sp" presStyleCnt="0"/>
      <dgm:spPr/>
    </dgm:pt>
    <dgm:pt modelId="{DF4F8024-F16E-6649-9D0E-D78B6072B72A}" type="pres">
      <dgm:prSet presAssocID="{0AD0FE67-EB98-4DB3-A4AB-5E0BB3FC8FDC}" presName="arrowAndChildren" presStyleCnt="0"/>
      <dgm:spPr/>
    </dgm:pt>
    <dgm:pt modelId="{6561741F-39A1-7B43-9A9F-2063208DBA5A}" type="pres">
      <dgm:prSet presAssocID="{0AD0FE67-EB98-4DB3-A4AB-5E0BB3FC8FDC}" presName="parentTextArrow" presStyleLbl="node1" presStyleIdx="5" presStyleCnt="6"/>
      <dgm:spPr/>
    </dgm:pt>
  </dgm:ptLst>
  <dgm:cxnLst>
    <dgm:cxn modelId="{17D17D16-889D-BA45-AA8C-98E015E9C7AD}" type="presOf" srcId="{5DF63F55-609F-4305-AEBD-04DF2F4E3545}" destId="{71635314-109C-A444-A97A-B97E77D92E87}" srcOrd="0" destOrd="0" presId="urn:microsoft.com/office/officeart/2005/8/layout/process4"/>
    <dgm:cxn modelId="{B5B03A24-0FC3-4B3F-BD2E-21C7CCDF1AB7}" srcId="{C067576D-20AA-4E65-8BE7-FE75F1003A1D}" destId="{5DF63F55-609F-4305-AEBD-04DF2F4E3545}" srcOrd="1" destOrd="0" parTransId="{59E2DFC6-ED85-481A-9EA1-967A2E42F27C}" sibTransId="{811DB35B-642E-4F94-ADBD-ECB0603A7943}"/>
    <dgm:cxn modelId="{5126DB39-43B9-A341-9D08-D99DD8ED2F36}" type="presOf" srcId="{E72A5C38-50B3-4BCC-A546-AB9B111FB4E2}" destId="{FED7C0FB-3053-DB45-9E7E-596BAC978E6E}" srcOrd="0" destOrd="0" presId="urn:microsoft.com/office/officeart/2005/8/layout/process4"/>
    <dgm:cxn modelId="{00FAA541-B433-4746-B3B9-FBB2195584CC}" type="presOf" srcId="{0AD0FE67-EB98-4DB3-A4AB-5E0BB3FC8FDC}" destId="{6561741F-39A1-7B43-9A9F-2063208DBA5A}" srcOrd="0" destOrd="0" presId="urn:microsoft.com/office/officeart/2005/8/layout/process4"/>
    <dgm:cxn modelId="{77FEF042-C5D1-CC4A-8DC5-336DE44D0BAF}" type="presOf" srcId="{04134791-CAA7-492D-94FF-A88515929767}" destId="{A402969A-E296-4D44-98EF-DFC5BC75E2B8}" srcOrd="0" destOrd="0" presId="urn:microsoft.com/office/officeart/2005/8/layout/process4"/>
    <dgm:cxn modelId="{7EB6E551-2356-48F0-B32E-DD19321B8FC1}" srcId="{C067576D-20AA-4E65-8BE7-FE75F1003A1D}" destId="{0AD0FE67-EB98-4DB3-A4AB-5E0BB3FC8FDC}" srcOrd="0" destOrd="0" parTransId="{55B54120-5D03-4937-858F-80FD6A509177}" sibTransId="{D1FF67DE-C263-46E6-B05C-28D412E13610}"/>
    <dgm:cxn modelId="{8E2B5655-5C8C-3C43-940E-4842DCFB6BBF}" type="presOf" srcId="{12CC396E-D1C2-41ED-927F-81A428A4B204}" destId="{BA99808D-9AC0-D945-9745-E11EB078025D}" srcOrd="0" destOrd="0" presId="urn:microsoft.com/office/officeart/2005/8/layout/process4"/>
    <dgm:cxn modelId="{E6AC6F5F-FD11-4E2C-9FC0-0B899D0EDAAA}" srcId="{C067576D-20AA-4E65-8BE7-FE75F1003A1D}" destId="{12CC396E-D1C2-41ED-927F-81A428A4B204}" srcOrd="3" destOrd="0" parTransId="{CA6CAF50-37B5-42CA-A221-8499114A5730}" sibTransId="{387DD386-90AB-4751-8310-483A36EF672A}"/>
    <dgm:cxn modelId="{25BFF678-AD31-4F4B-8E52-2F8F063A846D}" srcId="{C067576D-20AA-4E65-8BE7-FE75F1003A1D}" destId="{04134791-CAA7-492D-94FF-A88515929767}" srcOrd="2" destOrd="0" parTransId="{616EAD4E-59BB-4AF4-91EA-245E26D76AA7}" sibTransId="{72FB008C-B98B-4E22-9A95-0A119251DE9D}"/>
    <dgm:cxn modelId="{8134597E-3D1D-2F4B-BB06-EC274DF5CBCC}" type="presOf" srcId="{EADE7A7B-7911-448F-BDA7-15AEB436A3AC}" destId="{D474DF00-B5D4-6C4F-A1FE-70BD755E3458}" srcOrd="0" destOrd="0" presId="urn:microsoft.com/office/officeart/2005/8/layout/process4"/>
    <dgm:cxn modelId="{D67C7196-4495-4F7F-A008-9151408DAE2B}" srcId="{C067576D-20AA-4E65-8BE7-FE75F1003A1D}" destId="{E72A5C38-50B3-4BCC-A546-AB9B111FB4E2}" srcOrd="5" destOrd="0" parTransId="{71B4AACD-6F6D-46E4-9153-C753E8963ED2}" sibTransId="{72A959C1-80EE-4B16-B043-6A57F9BE89EA}"/>
    <dgm:cxn modelId="{81CD0DD8-38B0-414C-9B24-82791A73D1DB}" srcId="{C067576D-20AA-4E65-8BE7-FE75F1003A1D}" destId="{EADE7A7B-7911-448F-BDA7-15AEB436A3AC}" srcOrd="4" destOrd="0" parTransId="{63FE5CBA-8566-4837-AAC9-00EE04D57093}" sibTransId="{8AE7EAA3-8A5A-4B41-ACF6-B2749D78ADFC}"/>
    <dgm:cxn modelId="{77FE85DA-54A2-4440-82E8-173A9EF19BA9}" type="presOf" srcId="{C067576D-20AA-4E65-8BE7-FE75F1003A1D}" destId="{4AB34F8E-D889-9446-AE42-2F61D583A934}" srcOrd="0" destOrd="0" presId="urn:microsoft.com/office/officeart/2005/8/layout/process4"/>
    <dgm:cxn modelId="{B3002061-A1DE-4F47-BCD1-5E862F78A572}" type="presParOf" srcId="{4AB34F8E-D889-9446-AE42-2F61D583A934}" destId="{64D9CFA1-A198-1943-8378-4803D4F697D5}" srcOrd="0" destOrd="0" presId="urn:microsoft.com/office/officeart/2005/8/layout/process4"/>
    <dgm:cxn modelId="{CA8821D0-8292-FE44-A56C-344415C882E0}" type="presParOf" srcId="{64D9CFA1-A198-1943-8378-4803D4F697D5}" destId="{FED7C0FB-3053-DB45-9E7E-596BAC978E6E}" srcOrd="0" destOrd="0" presId="urn:microsoft.com/office/officeart/2005/8/layout/process4"/>
    <dgm:cxn modelId="{E7F80144-0AA5-7747-B9CF-7935D84F74E9}" type="presParOf" srcId="{4AB34F8E-D889-9446-AE42-2F61D583A934}" destId="{8B326675-05B6-E746-A06E-E082B27E748F}" srcOrd="1" destOrd="0" presId="urn:microsoft.com/office/officeart/2005/8/layout/process4"/>
    <dgm:cxn modelId="{45E3B230-AC3B-8A43-9589-BCA856C4EFFF}" type="presParOf" srcId="{4AB34F8E-D889-9446-AE42-2F61D583A934}" destId="{21D71456-5F7A-BC47-BDDC-6DE36F76E2F7}" srcOrd="2" destOrd="0" presId="urn:microsoft.com/office/officeart/2005/8/layout/process4"/>
    <dgm:cxn modelId="{AACBD9B9-B10C-3A43-A1DA-AE53E0DCB049}" type="presParOf" srcId="{21D71456-5F7A-BC47-BDDC-6DE36F76E2F7}" destId="{D474DF00-B5D4-6C4F-A1FE-70BD755E3458}" srcOrd="0" destOrd="0" presId="urn:microsoft.com/office/officeart/2005/8/layout/process4"/>
    <dgm:cxn modelId="{A58F1307-66F8-154E-94E4-DA1BED58447C}" type="presParOf" srcId="{4AB34F8E-D889-9446-AE42-2F61D583A934}" destId="{50C71CF2-AC16-2E4B-825B-886E29BB1390}" srcOrd="3" destOrd="0" presId="urn:microsoft.com/office/officeart/2005/8/layout/process4"/>
    <dgm:cxn modelId="{6B89E54D-4FCE-DC48-BF2C-3F44755826E9}" type="presParOf" srcId="{4AB34F8E-D889-9446-AE42-2F61D583A934}" destId="{5E10C7FF-A828-504B-83B4-6DAB4C3C9E14}" srcOrd="4" destOrd="0" presId="urn:microsoft.com/office/officeart/2005/8/layout/process4"/>
    <dgm:cxn modelId="{9F0BFC98-09D8-644A-B304-4FD909AD0ECF}" type="presParOf" srcId="{5E10C7FF-A828-504B-83B4-6DAB4C3C9E14}" destId="{BA99808D-9AC0-D945-9745-E11EB078025D}" srcOrd="0" destOrd="0" presId="urn:microsoft.com/office/officeart/2005/8/layout/process4"/>
    <dgm:cxn modelId="{74F37B66-8CEE-4143-BF04-A269EDC08AA2}" type="presParOf" srcId="{4AB34F8E-D889-9446-AE42-2F61D583A934}" destId="{68048C09-3D88-A34F-8EF9-16D369EBF9EB}" srcOrd="5" destOrd="0" presId="urn:microsoft.com/office/officeart/2005/8/layout/process4"/>
    <dgm:cxn modelId="{7D768365-2A31-2A43-B771-B537162D24C7}" type="presParOf" srcId="{4AB34F8E-D889-9446-AE42-2F61D583A934}" destId="{E9655AEC-7F0C-314A-A8EB-2665950B5372}" srcOrd="6" destOrd="0" presId="urn:microsoft.com/office/officeart/2005/8/layout/process4"/>
    <dgm:cxn modelId="{B26DF7AE-9D1E-AD49-B593-159458CDD05C}" type="presParOf" srcId="{E9655AEC-7F0C-314A-A8EB-2665950B5372}" destId="{A402969A-E296-4D44-98EF-DFC5BC75E2B8}" srcOrd="0" destOrd="0" presId="urn:microsoft.com/office/officeart/2005/8/layout/process4"/>
    <dgm:cxn modelId="{084F6A6F-AC36-3147-9D3F-CFAA58D634F9}" type="presParOf" srcId="{4AB34F8E-D889-9446-AE42-2F61D583A934}" destId="{744FBFFB-51E0-7F4B-A2A7-E8D724A0140E}" srcOrd="7" destOrd="0" presId="urn:microsoft.com/office/officeart/2005/8/layout/process4"/>
    <dgm:cxn modelId="{870FA853-6AF2-2444-9317-7E20AB6DFD39}" type="presParOf" srcId="{4AB34F8E-D889-9446-AE42-2F61D583A934}" destId="{43FE4280-6D9F-0E41-9DB2-AF94C6D59FB4}" srcOrd="8" destOrd="0" presId="urn:microsoft.com/office/officeart/2005/8/layout/process4"/>
    <dgm:cxn modelId="{50261EFC-C2AF-FC47-A6A8-FDFB94FF862B}" type="presParOf" srcId="{43FE4280-6D9F-0E41-9DB2-AF94C6D59FB4}" destId="{71635314-109C-A444-A97A-B97E77D92E87}" srcOrd="0" destOrd="0" presId="urn:microsoft.com/office/officeart/2005/8/layout/process4"/>
    <dgm:cxn modelId="{B5F29B92-F00C-384E-B48E-F6A129A0E899}" type="presParOf" srcId="{4AB34F8E-D889-9446-AE42-2F61D583A934}" destId="{99D3DA69-DF0B-5444-8C69-EED831A00410}" srcOrd="9" destOrd="0" presId="urn:microsoft.com/office/officeart/2005/8/layout/process4"/>
    <dgm:cxn modelId="{2B5544F6-637B-7D43-8391-6219077234A1}" type="presParOf" srcId="{4AB34F8E-D889-9446-AE42-2F61D583A934}" destId="{DF4F8024-F16E-6649-9D0E-D78B6072B72A}" srcOrd="10" destOrd="0" presId="urn:microsoft.com/office/officeart/2005/8/layout/process4"/>
    <dgm:cxn modelId="{FD5AE420-CD72-BD45-A255-F9A9CE73DC1B}" type="presParOf" srcId="{DF4F8024-F16E-6649-9D0E-D78B6072B72A}" destId="{6561741F-39A1-7B43-9A9F-2063208DBA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11768-8788-4DBD-A86F-BFED7E705E0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866973E-0397-49AC-BCCB-3156173D8832}">
      <dgm:prSet/>
      <dgm:spPr/>
      <dgm:t>
        <a:bodyPr/>
        <a:lstStyle/>
        <a:p>
          <a:r>
            <a:rPr lang="cs-CZ"/>
            <a:t>Vodní dílo Štěchovice bylo postaveno v letech 1938 - 47. </a:t>
          </a:r>
          <a:endParaRPr lang="en-US"/>
        </a:p>
      </dgm:t>
    </dgm:pt>
    <dgm:pt modelId="{B4FD5319-0B38-4246-9680-7109795EBD85}" type="parTrans" cxnId="{46C613B1-263C-498F-9896-4D46C2700CD3}">
      <dgm:prSet/>
      <dgm:spPr/>
      <dgm:t>
        <a:bodyPr/>
        <a:lstStyle/>
        <a:p>
          <a:endParaRPr lang="en-US"/>
        </a:p>
      </dgm:t>
    </dgm:pt>
    <dgm:pt modelId="{C09C02C4-4FB4-42DF-8CCD-3FD68F19EFEA}" type="sibTrans" cxnId="{46C613B1-263C-498F-9896-4D46C2700CD3}">
      <dgm:prSet/>
      <dgm:spPr/>
      <dgm:t>
        <a:bodyPr/>
        <a:lstStyle/>
        <a:p>
          <a:endParaRPr lang="en-US"/>
        </a:p>
      </dgm:t>
    </dgm:pt>
    <dgm:pt modelId="{2871ECF4-7CC1-4D36-83E4-871694E54618}">
      <dgm:prSet/>
      <dgm:spPr/>
      <dgm:t>
        <a:bodyPr/>
        <a:lstStyle/>
        <a:p>
          <a:r>
            <a:rPr lang="cs-CZ"/>
            <a:t>Betonová přehrada s žulovým obkladem je </a:t>
          </a:r>
          <a:endParaRPr lang="en-US"/>
        </a:p>
      </dgm:t>
    </dgm:pt>
    <dgm:pt modelId="{636AB322-738E-41DF-8237-EFE2D0D67879}" type="parTrans" cxnId="{849DA2B4-C702-416E-BF64-449B2388F687}">
      <dgm:prSet/>
      <dgm:spPr/>
      <dgm:t>
        <a:bodyPr/>
        <a:lstStyle/>
        <a:p>
          <a:endParaRPr lang="en-US"/>
        </a:p>
      </dgm:t>
    </dgm:pt>
    <dgm:pt modelId="{D2C95462-3C50-4EE0-8074-AB540E2F16AE}" type="sibTrans" cxnId="{849DA2B4-C702-416E-BF64-449B2388F687}">
      <dgm:prSet/>
      <dgm:spPr/>
      <dgm:t>
        <a:bodyPr/>
        <a:lstStyle/>
        <a:p>
          <a:endParaRPr lang="en-US"/>
        </a:p>
      </dgm:t>
    </dgm:pt>
    <dgm:pt modelId="{824ED7B1-BA54-4A2C-B869-9756A2C3EE5D}">
      <dgm:prSet/>
      <dgm:spPr/>
      <dgm:t>
        <a:bodyPr/>
        <a:lstStyle/>
        <a:p>
          <a:r>
            <a:rPr lang="cs-CZ"/>
            <a:t>22,5 m vysoká, 120 m dlouhá s pěti přelivnými hrazenými poli. </a:t>
          </a:r>
          <a:endParaRPr lang="en-US"/>
        </a:p>
      </dgm:t>
    </dgm:pt>
    <dgm:pt modelId="{AE26E14B-4FA2-42ED-BA62-7D754C0FFF1C}" type="parTrans" cxnId="{E5BDEAC5-CB3A-4DB7-8189-71261BFBB54D}">
      <dgm:prSet/>
      <dgm:spPr/>
      <dgm:t>
        <a:bodyPr/>
        <a:lstStyle/>
        <a:p>
          <a:endParaRPr lang="en-US"/>
        </a:p>
      </dgm:t>
    </dgm:pt>
    <dgm:pt modelId="{B0078A3E-F275-47C7-872E-A3D3132DC7A0}" type="sibTrans" cxnId="{E5BDEAC5-CB3A-4DB7-8189-71261BFBB54D}">
      <dgm:prSet/>
      <dgm:spPr/>
      <dgm:t>
        <a:bodyPr/>
        <a:lstStyle/>
        <a:p>
          <a:endParaRPr lang="en-US"/>
        </a:p>
      </dgm:t>
    </dgm:pt>
    <dgm:pt modelId="{EFFBCCDF-5981-49D9-B23A-5530825EBBB8}">
      <dgm:prSet/>
      <dgm:spPr/>
      <dgm:t>
        <a:bodyPr/>
        <a:lstStyle/>
        <a:p>
          <a:r>
            <a:rPr lang="cs-CZ"/>
            <a:t>Kapacita přelivů činí 2400 m</a:t>
          </a:r>
          <a:r>
            <a:rPr lang="cs-CZ" baseline="30000"/>
            <a:t>3</a:t>
          </a:r>
          <a:r>
            <a:rPr lang="cs-CZ"/>
            <a:t>/s.</a:t>
          </a:r>
          <a:endParaRPr lang="en-US"/>
        </a:p>
      </dgm:t>
    </dgm:pt>
    <dgm:pt modelId="{88539CC5-CD9D-48F5-A3D7-302A7D684BB8}" type="parTrans" cxnId="{ED6D4849-C3BB-44A1-9A58-BA4DCC26B5DE}">
      <dgm:prSet/>
      <dgm:spPr/>
      <dgm:t>
        <a:bodyPr/>
        <a:lstStyle/>
        <a:p>
          <a:endParaRPr lang="en-US"/>
        </a:p>
      </dgm:t>
    </dgm:pt>
    <dgm:pt modelId="{B00F2E00-3C9D-44E7-B42B-E7120EA9D6FB}" type="sibTrans" cxnId="{ED6D4849-C3BB-44A1-9A58-BA4DCC26B5DE}">
      <dgm:prSet/>
      <dgm:spPr/>
      <dgm:t>
        <a:bodyPr/>
        <a:lstStyle/>
        <a:p>
          <a:endParaRPr lang="en-US"/>
        </a:p>
      </dgm:t>
    </dgm:pt>
    <dgm:pt modelId="{20B15AF0-0161-4FD1-A48F-79A242973A99}">
      <dgm:prSet/>
      <dgm:spPr/>
      <dgm:t>
        <a:bodyPr/>
        <a:lstStyle/>
        <a:p>
          <a:r>
            <a:rPr lang="cs-CZ"/>
            <a:t>Středotlaká elektrárna je vybavena jako klasická průtočná elektrárna se 2 soustrojími s Kaplanovými turbínami. </a:t>
          </a:r>
          <a:endParaRPr lang="en-US"/>
        </a:p>
      </dgm:t>
    </dgm:pt>
    <dgm:pt modelId="{72C636F6-882C-4EE9-9197-79B3F7E216B7}" type="parTrans" cxnId="{1644538E-08FC-4BDB-AF7F-45906C53E6AD}">
      <dgm:prSet/>
      <dgm:spPr/>
      <dgm:t>
        <a:bodyPr/>
        <a:lstStyle/>
        <a:p>
          <a:endParaRPr lang="en-US"/>
        </a:p>
      </dgm:t>
    </dgm:pt>
    <dgm:pt modelId="{7672786D-CBB3-4B18-A394-A49FD8ED1B96}" type="sibTrans" cxnId="{1644538E-08FC-4BDB-AF7F-45906C53E6AD}">
      <dgm:prSet/>
      <dgm:spPr/>
      <dgm:t>
        <a:bodyPr/>
        <a:lstStyle/>
        <a:p>
          <a:endParaRPr lang="en-US"/>
        </a:p>
      </dgm:t>
    </dgm:pt>
    <dgm:pt modelId="{4E397B4A-252C-4890-AA63-248D8A78955C}">
      <dgm:prSet/>
      <dgm:spPr/>
      <dgm:t>
        <a:bodyPr/>
        <a:lstStyle/>
        <a:p>
          <a:r>
            <a:rPr lang="cs-CZ"/>
            <a:t>Její součástí je i venkovní rozvodna 110 kV a vývodové a distribuční transformátory.</a:t>
          </a:r>
          <a:endParaRPr lang="en-US"/>
        </a:p>
      </dgm:t>
    </dgm:pt>
    <dgm:pt modelId="{9A67F94F-971E-4194-A772-F6FC399798F0}" type="parTrans" cxnId="{2A5EC1AF-5BDD-4188-BDCE-968484139E7B}">
      <dgm:prSet/>
      <dgm:spPr/>
      <dgm:t>
        <a:bodyPr/>
        <a:lstStyle/>
        <a:p>
          <a:endParaRPr lang="en-US"/>
        </a:p>
      </dgm:t>
    </dgm:pt>
    <dgm:pt modelId="{55B54943-14AD-4C14-8A23-9491DC6BDDE1}" type="sibTrans" cxnId="{2A5EC1AF-5BDD-4188-BDCE-968484139E7B}">
      <dgm:prSet/>
      <dgm:spPr/>
      <dgm:t>
        <a:bodyPr/>
        <a:lstStyle/>
        <a:p>
          <a:endParaRPr lang="en-US"/>
        </a:p>
      </dgm:t>
    </dgm:pt>
    <dgm:pt modelId="{CBB9F2CD-9D63-8E4C-B827-4EA626BAF3EA}" type="pres">
      <dgm:prSet presAssocID="{9C711768-8788-4DBD-A86F-BFED7E705E07}" presName="diagram" presStyleCnt="0">
        <dgm:presLayoutVars>
          <dgm:dir/>
          <dgm:resizeHandles val="exact"/>
        </dgm:presLayoutVars>
      </dgm:prSet>
      <dgm:spPr/>
    </dgm:pt>
    <dgm:pt modelId="{7722544E-7310-1648-A5F1-9D95E206AA26}" type="pres">
      <dgm:prSet presAssocID="{1866973E-0397-49AC-BCCB-3156173D8832}" presName="node" presStyleLbl="node1" presStyleIdx="0" presStyleCnt="6">
        <dgm:presLayoutVars>
          <dgm:bulletEnabled val="1"/>
        </dgm:presLayoutVars>
      </dgm:prSet>
      <dgm:spPr/>
    </dgm:pt>
    <dgm:pt modelId="{15CBF976-887A-5C42-8926-8FF7D1731945}" type="pres">
      <dgm:prSet presAssocID="{C09C02C4-4FB4-42DF-8CCD-3FD68F19EFEA}" presName="sibTrans" presStyleCnt="0"/>
      <dgm:spPr/>
    </dgm:pt>
    <dgm:pt modelId="{6B1125AE-DA8B-144D-A5CE-AD7FA6C873B4}" type="pres">
      <dgm:prSet presAssocID="{2871ECF4-7CC1-4D36-83E4-871694E54618}" presName="node" presStyleLbl="node1" presStyleIdx="1" presStyleCnt="6">
        <dgm:presLayoutVars>
          <dgm:bulletEnabled val="1"/>
        </dgm:presLayoutVars>
      </dgm:prSet>
      <dgm:spPr/>
    </dgm:pt>
    <dgm:pt modelId="{70DE1879-9B8C-2542-B94F-93EF42CBDB63}" type="pres">
      <dgm:prSet presAssocID="{D2C95462-3C50-4EE0-8074-AB540E2F16AE}" presName="sibTrans" presStyleCnt="0"/>
      <dgm:spPr/>
    </dgm:pt>
    <dgm:pt modelId="{7BCDE4FF-0FA3-1B41-BE95-C4342BC531BD}" type="pres">
      <dgm:prSet presAssocID="{824ED7B1-BA54-4A2C-B869-9756A2C3EE5D}" presName="node" presStyleLbl="node1" presStyleIdx="2" presStyleCnt="6">
        <dgm:presLayoutVars>
          <dgm:bulletEnabled val="1"/>
        </dgm:presLayoutVars>
      </dgm:prSet>
      <dgm:spPr/>
    </dgm:pt>
    <dgm:pt modelId="{2BF10CD4-2EE8-B446-9151-69FD0468CC1D}" type="pres">
      <dgm:prSet presAssocID="{B0078A3E-F275-47C7-872E-A3D3132DC7A0}" presName="sibTrans" presStyleCnt="0"/>
      <dgm:spPr/>
    </dgm:pt>
    <dgm:pt modelId="{97D348C8-FA31-A046-8D96-D1EB421178F6}" type="pres">
      <dgm:prSet presAssocID="{EFFBCCDF-5981-49D9-B23A-5530825EBBB8}" presName="node" presStyleLbl="node1" presStyleIdx="3" presStyleCnt="6">
        <dgm:presLayoutVars>
          <dgm:bulletEnabled val="1"/>
        </dgm:presLayoutVars>
      </dgm:prSet>
      <dgm:spPr/>
    </dgm:pt>
    <dgm:pt modelId="{C01E8D0C-98A4-3049-BB04-AA95C288C2FD}" type="pres">
      <dgm:prSet presAssocID="{B00F2E00-3C9D-44E7-B42B-E7120EA9D6FB}" presName="sibTrans" presStyleCnt="0"/>
      <dgm:spPr/>
    </dgm:pt>
    <dgm:pt modelId="{1AA5C38D-DF7C-5247-A3E1-C9BFAFEBBCF3}" type="pres">
      <dgm:prSet presAssocID="{20B15AF0-0161-4FD1-A48F-79A242973A99}" presName="node" presStyleLbl="node1" presStyleIdx="4" presStyleCnt="6">
        <dgm:presLayoutVars>
          <dgm:bulletEnabled val="1"/>
        </dgm:presLayoutVars>
      </dgm:prSet>
      <dgm:spPr/>
    </dgm:pt>
    <dgm:pt modelId="{2B0D4979-0C10-AB48-9870-4A5DC480BAE5}" type="pres">
      <dgm:prSet presAssocID="{7672786D-CBB3-4B18-A394-A49FD8ED1B96}" presName="sibTrans" presStyleCnt="0"/>
      <dgm:spPr/>
    </dgm:pt>
    <dgm:pt modelId="{449C5143-509F-4040-B526-6924EC40D784}" type="pres">
      <dgm:prSet presAssocID="{4E397B4A-252C-4890-AA63-248D8A78955C}" presName="node" presStyleLbl="node1" presStyleIdx="5" presStyleCnt="6">
        <dgm:presLayoutVars>
          <dgm:bulletEnabled val="1"/>
        </dgm:presLayoutVars>
      </dgm:prSet>
      <dgm:spPr/>
    </dgm:pt>
  </dgm:ptLst>
  <dgm:cxnLst>
    <dgm:cxn modelId="{D2CE333B-DCC2-2741-B6B3-7C19D7EDB8BA}" type="presOf" srcId="{20B15AF0-0161-4FD1-A48F-79A242973A99}" destId="{1AA5C38D-DF7C-5247-A3E1-C9BFAFEBBCF3}" srcOrd="0" destOrd="0" presId="urn:microsoft.com/office/officeart/2005/8/layout/default"/>
    <dgm:cxn modelId="{78C3713D-95BB-E244-9FE7-FED120E458D5}" type="presOf" srcId="{9C711768-8788-4DBD-A86F-BFED7E705E07}" destId="{CBB9F2CD-9D63-8E4C-B827-4EA626BAF3EA}" srcOrd="0" destOrd="0" presId="urn:microsoft.com/office/officeart/2005/8/layout/default"/>
    <dgm:cxn modelId="{ED6D4849-C3BB-44A1-9A58-BA4DCC26B5DE}" srcId="{9C711768-8788-4DBD-A86F-BFED7E705E07}" destId="{EFFBCCDF-5981-49D9-B23A-5530825EBBB8}" srcOrd="3" destOrd="0" parTransId="{88539CC5-CD9D-48F5-A3D7-302A7D684BB8}" sibTransId="{B00F2E00-3C9D-44E7-B42B-E7120EA9D6FB}"/>
    <dgm:cxn modelId="{1644538E-08FC-4BDB-AF7F-45906C53E6AD}" srcId="{9C711768-8788-4DBD-A86F-BFED7E705E07}" destId="{20B15AF0-0161-4FD1-A48F-79A242973A99}" srcOrd="4" destOrd="0" parTransId="{72C636F6-882C-4EE9-9197-79B3F7E216B7}" sibTransId="{7672786D-CBB3-4B18-A394-A49FD8ED1B96}"/>
    <dgm:cxn modelId="{4BB55F96-063A-D240-98B6-9250CC1CFBE4}" type="presOf" srcId="{2871ECF4-7CC1-4D36-83E4-871694E54618}" destId="{6B1125AE-DA8B-144D-A5CE-AD7FA6C873B4}" srcOrd="0" destOrd="0" presId="urn:microsoft.com/office/officeart/2005/8/layout/default"/>
    <dgm:cxn modelId="{3B798BA5-308F-8943-8EFF-61CA0222F4C4}" type="presOf" srcId="{EFFBCCDF-5981-49D9-B23A-5530825EBBB8}" destId="{97D348C8-FA31-A046-8D96-D1EB421178F6}" srcOrd="0" destOrd="0" presId="urn:microsoft.com/office/officeart/2005/8/layout/default"/>
    <dgm:cxn modelId="{2A5EC1AF-5BDD-4188-BDCE-968484139E7B}" srcId="{9C711768-8788-4DBD-A86F-BFED7E705E07}" destId="{4E397B4A-252C-4890-AA63-248D8A78955C}" srcOrd="5" destOrd="0" parTransId="{9A67F94F-971E-4194-A772-F6FC399798F0}" sibTransId="{55B54943-14AD-4C14-8A23-9491DC6BDDE1}"/>
    <dgm:cxn modelId="{46C613B1-263C-498F-9896-4D46C2700CD3}" srcId="{9C711768-8788-4DBD-A86F-BFED7E705E07}" destId="{1866973E-0397-49AC-BCCB-3156173D8832}" srcOrd="0" destOrd="0" parTransId="{B4FD5319-0B38-4246-9680-7109795EBD85}" sibTransId="{C09C02C4-4FB4-42DF-8CCD-3FD68F19EFEA}"/>
    <dgm:cxn modelId="{849DA2B4-C702-416E-BF64-449B2388F687}" srcId="{9C711768-8788-4DBD-A86F-BFED7E705E07}" destId="{2871ECF4-7CC1-4D36-83E4-871694E54618}" srcOrd="1" destOrd="0" parTransId="{636AB322-738E-41DF-8237-EFE2D0D67879}" sibTransId="{D2C95462-3C50-4EE0-8074-AB540E2F16AE}"/>
    <dgm:cxn modelId="{E5BDEAC5-CB3A-4DB7-8189-71261BFBB54D}" srcId="{9C711768-8788-4DBD-A86F-BFED7E705E07}" destId="{824ED7B1-BA54-4A2C-B869-9756A2C3EE5D}" srcOrd="2" destOrd="0" parTransId="{AE26E14B-4FA2-42ED-BA62-7D754C0FFF1C}" sibTransId="{B0078A3E-F275-47C7-872E-A3D3132DC7A0}"/>
    <dgm:cxn modelId="{A37B83C7-30A7-BE43-9E89-A0E7D07608BC}" type="presOf" srcId="{824ED7B1-BA54-4A2C-B869-9756A2C3EE5D}" destId="{7BCDE4FF-0FA3-1B41-BE95-C4342BC531BD}" srcOrd="0" destOrd="0" presId="urn:microsoft.com/office/officeart/2005/8/layout/default"/>
    <dgm:cxn modelId="{186DDECB-F5B4-274E-9A4D-D2679622BB2A}" type="presOf" srcId="{4E397B4A-252C-4890-AA63-248D8A78955C}" destId="{449C5143-509F-4040-B526-6924EC40D784}" srcOrd="0" destOrd="0" presId="urn:microsoft.com/office/officeart/2005/8/layout/default"/>
    <dgm:cxn modelId="{9214DBDB-8390-294B-A76D-22C1AFBC9838}" type="presOf" srcId="{1866973E-0397-49AC-BCCB-3156173D8832}" destId="{7722544E-7310-1648-A5F1-9D95E206AA26}" srcOrd="0" destOrd="0" presId="urn:microsoft.com/office/officeart/2005/8/layout/default"/>
    <dgm:cxn modelId="{BFDE8908-83C5-3D4F-87FD-263209F0FED0}" type="presParOf" srcId="{CBB9F2CD-9D63-8E4C-B827-4EA626BAF3EA}" destId="{7722544E-7310-1648-A5F1-9D95E206AA26}" srcOrd="0" destOrd="0" presId="urn:microsoft.com/office/officeart/2005/8/layout/default"/>
    <dgm:cxn modelId="{342F05FC-6F84-DC45-A17E-28D2460ACF83}" type="presParOf" srcId="{CBB9F2CD-9D63-8E4C-B827-4EA626BAF3EA}" destId="{15CBF976-887A-5C42-8926-8FF7D1731945}" srcOrd="1" destOrd="0" presId="urn:microsoft.com/office/officeart/2005/8/layout/default"/>
    <dgm:cxn modelId="{ABCDB214-FAA3-1640-9C82-CE30099AA2C1}" type="presParOf" srcId="{CBB9F2CD-9D63-8E4C-B827-4EA626BAF3EA}" destId="{6B1125AE-DA8B-144D-A5CE-AD7FA6C873B4}" srcOrd="2" destOrd="0" presId="urn:microsoft.com/office/officeart/2005/8/layout/default"/>
    <dgm:cxn modelId="{91E30744-AB42-A140-B7A8-263D09DD314C}" type="presParOf" srcId="{CBB9F2CD-9D63-8E4C-B827-4EA626BAF3EA}" destId="{70DE1879-9B8C-2542-B94F-93EF42CBDB63}" srcOrd="3" destOrd="0" presId="urn:microsoft.com/office/officeart/2005/8/layout/default"/>
    <dgm:cxn modelId="{816244D0-3D08-0E4E-88DE-B4BC7C3DBEA1}" type="presParOf" srcId="{CBB9F2CD-9D63-8E4C-B827-4EA626BAF3EA}" destId="{7BCDE4FF-0FA3-1B41-BE95-C4342BC531BD}" srcOrd="4" destOrd="0" presId="urn:microsoft.com/office/officeart/2005/8/layout/default"/>
    <dgm:cxn modelId="{2A7FF589-6DBA-2045-B179-C7AE745DCDE7}" type="presParOf" srcId="{CBB9F2CD-9D63-8E4C-B827-4EA626BAF3EA}" destId="{2BF10CD4-2EE8-B446-9151-69FD0468CC1D}" srcOrd="5" destOrd="0" presId="urn:microsoft.com/office/officeart/2005/8/layout/default"/>
    <dgm:cxn modelId="{25DABEAB-03AB-9941-BAD8-726617021DD3}" type="presParOf" srcId="{CBB9F2CD-9D63-8E4C-B827-4EA626BAF3EA}" destId="{97D348C8-FA31-A046-8D96-D1EB421178F6}" srcOrd="6" destOrd="0" presId="urn:microsoft.com/office/officeart/2005/8/layout/default"/>
    <dgm:cxn modelId="{A5737A92-4BCE-4D47-BBE5-B862A6FA2506}" type="presParOf" srcId="{CBB9F2CD-9D63-8E4C-B827-4EA626BAF3EA}" destId="{C01E8D0C-98A4-3049-BB04-AA95C288C2FD}" srcOrd="7" destOrd="0" presId="urn:microsoft.com/office/officeart/2005/8/layout/default"/>
    <dgm:cxn modelId="{B2C8FD45-D78F-B644-AE94-4C601D359C76}" type="presParOf" srcId="{CBB9F2CD-9D63-8E4C-B827-4EA626BAF3EA}" destId="{1AA5C38D-DF7C-5247-A3E1-C9BFAFEBBCF3}" srcOrd="8" destOrd="0" presId="urn:microsoft.com/office/officeart/2005/8/layout/default"/>
    <dgm:cxn modelId="{6B35EAE1-120A-344A-A18D-3430EBBAF6E2}" type="presParOf" srcId="{CBB9F2CD-9D63-8E4C-B827-4EA626BAF3EA}" destId="{2B0D4979-0C10-AB48-9870-4A5DC480BAE5}" srcOrd="9" destOrd="0" presId="urn:microsoft.com/office/officeart/2005/8/layout/default"/>
    <dgm:cxn modelId="{8C1EC54A-DC62-354A-931E-971BF5482284}" type="presParOf" srcId="{CBB9F2CD-9D63-8E4C-B827-4EA626BAF3EA}" destId="{449C5143-509F-4040-B526-6924EC40D78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7B2DBE-0A22-4259-96EE-3683F283011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49E4C00-3202-493D-8E2B-5A152183C70D}">
      <dgm:prSet/>
      <dgm:spPr/>
      <dgm:t>
        <a:bodyPr/>
        <a:lstStyle/>
        <a:p>
          <a:r>
            <a:rPr lang="cs-CZ"/>
            <a:t>Přečerpávací vodní elektrárna Štěchovice II. se spádem až 220 m a  umělou nádrží na kopci Homole o obsahu 500 000 m3 byla uvedena do provozu v roce 1947. </a:t>
          </a:r>
          <a:endParaRPr lang="en-US"/>
        </a:p>
      </dgm:t>
    </dgm:pt>
    <dgm:pt modelId="{0AE6120A-CBDA-420A-8467-D855EB4DE6F0}" type="parTrans" cxnId="{7AD32A72-630F-41C3-9B16-4693269FA586}">
      <dgm:prSet/>
      <dgm:spPr/>
      <dgm:t>
        <a:bodyPr/>
        <a:lstStyle/>
        <a:p>
          <a:endParaRPr lang="en-US"/>
        </a:p>
      </dgm:t>
    </dgm:pt>
    <dgm:pt modelId="{6D5872F9-A85D-4BC6-BA32-D8ABB1907099}" type="sibTrans" cxnId="{7AD32A72-630F-41C3-9B16-4693269FA586}">
      <dgm:prSet/>
      <dgm:spPr/>
      <dgm:t>
        <a:bodyPr/>
        <a:lstStyle/>
        <a:p>
          <a:endParaRPr lang="en-US"/>
        </a:p>
      </dgm:t>
    </dgm:pt>
    <dgm:pt modelId="{BBEBC961-F66A-441A-ABEA-F12667EA4A22}">
      <dgm:prSet/>
      <dgm:spPr/>
      <dgm:t>
        <a:bodyPr/>
        <a:lstStyle/>
        <a:p>
          <a:r>
            <a:rPr lang="cs-CZ"/>
            <a:t>Na svou dobu byla tato přečerpávací vodní elektrárna plně automatizována a odpadní teplo z chlazení bylo využito mj. k ohřívání vody v nedalekém plaveckém bazénu. </a:t>
          </a:r>
          <a:endParaRPr lang="en-US"/>
        </a:p>
      </dgm:t>
    </dgm:pt>
    <dgm:pt modelId="{1D8AE502-9014-4BE2-901B-60C56BB6D24B}" type="parTrans" cxnId="{CD7D3467-DEB8-41A9-BE99-E0FAFC2F7E3E}">
      <dgm:prSet/>
      <dgm:spPr/>
      <dgm:t>
        <a:bodyPr/>
        <a:lstStyle/>
        <a:p>
          <a:endParaRPr lang="en-US"/>
        </a:p>
      </dgm:t>
    </dgm:pt>
    <dgm:pt modelId="{66961BAC-5CF6-4626-9752-3B263990B5B8}" type="sibTrans" cxnId="{CD7D3467-DEB8-41A9-BE99-E0FAFC2F7E3E}">
      <dgm:prSet/>
      <dgm:spPr/>
      <dgm:t>
        <a:bodyPr/>
        <a:lstStyle/>
        <a:p>
          <a:endParaRPr lang="en-US"/>
        </a:p>
      </dgm:t>
    </dgm:pt>
    <dgm:pt modelId="{90E2BA0D-FD74-4593-8516-A9F7DE8C472A}">
      <dgm:prSet/>
      <dgm:spPr/>
      <dgm:t>
        <a:bodyPr/>
        <a:lstStyle/>
        <a:p>
          <a:r>
            <a:rPr lang="cs-CZ"/>
            <a:t>Do února 1991, kdy byla pro zastaralost odstavena, vyrobila 1 650 000 MWh převážně špičkové energie. </a:t>
          </a:r>
          <a:endParaRPr lang="en-US"/>
        </a:p>
      </dgm:t>
    </dgm:pt>
    <dgm:pt modelId="{FADB6AEB-A187-4D71-8F3D-9C34BE007E9A}" type="parTrans" cxnId="{39360AC8-F330-480C-A804-BCA6FF637680}">
      <dgm:prSet/>
      <dgm:spPr/>
      <dgm:t>
        <a:bodyPr/>
        <a:lstStyle/>
        <a:p>
          <a:endParaRPr lang="en-US"/>
        </a:p>
      </dgm:t>
    </dgm:pt>
    <dgm:pt modelId="{870BACC4-9310-4E30-B711-CC6068E0CF41}" type="sibTrans" cxnId="{39360AC8-F330-480C-A804-BCA6FF637680}">
      <dgm:prSet/>
      <dgm:spPr/>
      <dgm:t>
        <a:bodyPr/>
        <a:lstStyle/>
        <a:p>
          <a:endParaRPr lang="en-US"/>
        </a:p>
      </dgm:t>
    </dgm:pt>
    <dgm:pt modelId="{DC87994D-FAF9-4F89-9E52-CB2455C1300B}">
      <dgm:prSet/>
      <dgm:spPr/>
      <dgm:t>
        <a:bodyPr/>
        <a:lstStyle/>
        <a:p>
          <a:r>
            <a:rPr lang="cs-CZ"/>
            <a:t>V letech 1992-1996 proběhla výstavba nové, moderní PVE, která využívá původní horní nádrž na Homoli a z velké části původní ocelové přivaděče (průměr potrubí 1,7-2 m, délka 590 m) i části elektrorozvodného zařízení. </a:t>
          </a:r>
          <a:endParaRPr lang="en-US"/>
        </a:p>
      </dgm:t>
    </dgm:pt>
    <dgm:pt modelId="{F31B60C8-A5E8-4FD4-BF18-C338CABCDC7D}" type="parTrans" cxnId="{FCD1343B-FDD2-417B-9BC2-F1F27CA2AC96}">
      <dgm:prSet/>
      <dgm:spPr/>
      <dgm:t>
        <a:bodyPr/>
        <a:lstStyle/>
        <a:p>
          <a:endParaRPr lang="en-US"/>
        </a:p>
      </dgm:t>
    </dgm:pt>
    <dgm:pt modelId="{58FF622C-078B-4842-AA32-B7C5E5795725}" type="sibTrans" cxnId="{FCD1343B-FDD2-417B-9BC2-F1F27CA2AC96}">
      <dgm:prSet/>
      <dgm:spPr/>
      <dgm:t>
        <a:bodyPr/>
        <a:lstStyle/>
        <a:p>
          <a:endParaRPr lang="en-US"/>
        </a:p>
      </dgm:t>
    </dgm:pt>
    <dgm:pt modelId="{4AD12E61-277B-4ADD-B01C-3416B74F14C3}">
      <dgm:prSet/>
      <dgm:spPr/>
      <dgm:t>
        <a:bodyPr/>
        <a:lstStyle/>
        <a:p>
          <a:r>
            <a:rPr lang="cs-CZ"/>
            <a:t>Původní dvě soustrojí o výkonu 21 MW byla nahrazena jedním, s reverzní Francisovou turbínou typu FR-180 z ČKD Blansko s oběžným kolem o průměru 2,2 m, s hltností 24m3 vody za sekundu a motorgenerátorem o výkonu 45 MW. </a:t>
          </a:r>
          <a:endParaRPr lang="en-US"/>
        </a:p>
      </dgm:t>
    </dgm:pt>
    <dgm:pt modelId="{9DAFA0EA-BCAF-4ABE-B0B1-76BDF207A0C1}" type="parTrans" cxnId="{5943587A-B901-4B2C-A461-8D48D4E5E839}">
      <dgm:prSet/>
      <dgm:spPr/>
      <dgm:t>
        <a:bodyPr/>
        <a:lstStyle/>
        <a:p>
          <a:endParaRPr lang="en-US"/>
        </a:p>
      </dgm:t>
    </dgm:pt>
    <dgm:pt modelId="{FF4B1BE2-B119-4C84-A4FC-A98CFA8C19F2}" type="sibTrans" cxnId="{5943587A-B901-4B2C-A461-8D48D4E5E839}">
      <dgm:prSet/>
      <dgm:spPr/>
      <dgm:t>
        <a:bodyPr/>
        <a:lstStyle/>
        <a:p>
          <a:endParaRPr lang="en-US"/>
        </a:p>
      </dgm:t>
    </dgm:pt>
    <dgm:pt modelId="{F364F37A-BCCB-4CC6-B380-9ADFC33FCE89}">
      <dgm:prSet/>
      <dgm:spPr/>
      <dgm:t>
        <a:bodyPr/>
        <a:lstStyle/>
        <a:p>
          <a:r>
            <a:rPr lang="cs-CZ"/>
            <a:t>Soustrojí je umístěno v zhruba 45 m hluboké podzemní strojovně.</a:t>
          </a:r>
          <a:endParaRPr lang="en-US"/>
        </a:p>
      </dgm:t>
    </dgm:pt>
    <dgm:pt modelId="{B7EFCB82-C408-4F8E-AFC3-46AAD36C70AF}" type="parTrans" cxnId="{5674B498-2AFA-4E00-BEA5-C7B1565A3CBE}">
      <dgm:prSet/>
      <dgm:spPr/>
      <dgm:t>
        <a:bodyPr/>
        <a:lstStyle/>
        <a:p>
          <a:endParaRPr lang="en-US"/>
        </a:p>
      </dgm:t>
    </dgm:pt>
    <dgm:pt modelId="{E3F57D29-E384-4FB6-B18C-F2862F4E308E}" type="sibTrans" cxnId="{5674B498-2AFA-4E00-BEA5-C7B1565A3CBE}">
      <dgm:prSet/>
      <dgm:spPr/>
      <dgm:t>
        <a:bodyPr/>
        <a:lstStyle/>
        <a:p>
          <a:endParaRPr lang="en-US"/>
        </a:p>
      </dgm:t>
    </dgm:pt>
    <dgm:pt modelId="{71F64EBC-54B6-42DF-BF8B-147916C3F7D8}" type="pres">
      <dgm:prSet presAssocID="{C07B2DBE-0A22-4259-96EE-3683F283011C}" presName="root" presStyleCnt="0">
        <dgm:presLayoutVars>
          <dgm:dir/>
          <dgm:resizeHandles val="exact"/>
        </dgm:presLayoutVars>
      </dgm:prSet>
      <dgm:spPr/>
    </dgm:pt>
    <dgm:pt modelId="{F38B15D3-573A-44A4-8614-6DDAADAD27DA}" type="pres">
      <dgm:prSet presAssocID="{A49E4C00-3202-493D-8E2B-5A152183C70D}" presName="compNode" presStyleCnt="0"/>
      <dgm:spPr/>
    </dgm:pt>
    <dgm:pt modelId="{E2EF2D5F-30C7-46CE-A7D2-54549560276F}" type="pres">
      <dgm:prSet presAssocID="{A49E4C00-3202-493D-8E2B-5A152183C70D}" presName="bgRect" presStyleLbl="bgShp" presStyleIdx="0" presStyleCnt="6"/>
      <dgm:spPr/>
    </dgm:pt>
    <dgm:pt modelId="{593D7720-07BA-453F-B15B-3BB35E19C034}" type="pres">
      <dgm:prSet presAssocID="{A49E4C00-3202-493D-8E2B-5A152183C70D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škrtnutí"/>
        </a:ext>
      </dgm:extLst>
    </dgm:pt>
    <dgm:pt modelId="{DE0D4195-1997-4877-AD62-052966F99B7B}" type="pres">
      <dgm:prSet presAssocID="{A49E4C00-3202-493D-8E2B-5A152183C70D}" presName="spaceRect" presStyleCnt="0"/>
      <dgm:spPr/>
    </dgm:pt>
    <dgm:pt modelId="{865B42B2-030F-41E7-B659-BDB899C7FF1D}" type="pres">
      <dgm:prSet presAssocID="{A49E4C00-3202-493D-8E2B-5A152183C70D}" presName="parTx" presStyleLbl="revTx" presStyleIdx="0" presStyleCnt="6">
        <dgm:presLayoutVars>
          <dgm:chMax val="0"/>
          <dgm:chPref val="0"/>
        </dgm:presLayoutVars>
      </dgm:prSet>
      <dgm:spPr/>
    </dgm:pt>
    <dgm:pt modelId="{79518635-3824-430D-81B8-A86ACA6444C2}" type="pres">
      <dgm:prSet presAssocID="{6D5872F9-A85D-4BC6-BA32-D8ABB1907099}" presName="sibTrans" presStyleCnt="0"/>
      <dgm:spPr/>
    </dgm:pt>
    <dgm:pt modelId="{91818950-6C04-4BBF-9C27-2B520BC3BDFA}" type="pres">
      <dgm:prSet presAssocID="{BBEBC961-F66A-441A-ABEA-F12667EA4A22}" presName="compNode" presStyleCnt="0"/>
      <dgm:spPr/>
    </dgm:pt>
    <dgm:pt modelId="{F057481B-04F6-460C-9009-ACAC677ECD33}" type="pres">
      <dgm:prSet presAssocID="{BBEBC961-F66A-441A-ABEA-F12667EA4A22}" presName="bgRect" presStyleLbl="bgShp" presStyleIdx="1" presStyleCnt="6"/>
      <dgm:spPr/>
    </dgm:pt>
    <dgm:pt modelId="{EF274D12-CD17-4A75-AA0D-1AA5B353F737}" type="pres">
      <dgm:prSet presAssocID="{BBEBC961-F66A-441A-ABEA-F12667EA4A22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ploměr"/>
        </a:ext>
      </dgm:extLst>
    </dgm:pt>
    <dgm:pt modelId="{4E79BDBD-7DC2-47E6-8091-BF5E5842CD3F}" type="pres">
      <dgm:prSet presAssocID="{BBEBC961-F66A-441A-ABEA-F12667EA4A22}" presName="spaceRect" presStyleCnt="0"/>
      <dgm:spPr/>
    </dgm:pt>
    <dgm:pt modelId="{7FA3AB1F-3EC3-493E-A156-79E380D68C42}" type="pres">
      <dgm:prSet presAssocID="{BBEBC961-F66A-441A-ABEA-F12667EA4A22}" presName="parTx" presStyleLbl="revTx" presStyleIdx="1" presStyleCnt="6">
        <dgm:presLayoutVars>
          <dgm:chMax val="0"/>
          <dgm:chPref val="0"/>
        </dgm:presLayoutVars>
      </dgm:prSet>
      <dgm:spPr/>
    </dgm:pt>
    <dgm:pt modelId="{D5AA08BD-91A7-4161-B8B2-19D2158834DE}" type="pres">
      <dgm:prSet presAssocID="{66961BAC-5CF6-4626-9752-3B263990B5B8}" presName="sibTrans" presStyleCnt="0"/>
      <dgm:spPr/>
    </dgm:pt>
    <dgm:pt modelId="{534F3687-D258-4159-BD37-2EA4EC233A3F}" type="pres">
      <dgm:prSet presAssocID="{90E2BA0D-FD74-4593-8516-A9F7DE8C472A}" presName="compNode" presStyleCnt="0"/>
      <dgm:spPr/>
    </dgm:pt>
    <dgm:pt modelId="{33A3E69E-86A5-4343-8F27-8A1B795E43BE}" type="pres">
      <dgm:prSet presAssocID="{90E2BA0D-FD74-4593-8516-A9F7DE8C472A}" presName="bgRect" presStyleLbl="bgShp" presStyleIdx="2" presStyleCnt="6"/>
      <dgm:spPr/>
    </dgm:pt>
    <dgm:pt modelId="{C64AD501-6564-4FA8-8991-AFD4F914BE08}" type="pres">
      <dgm:prSet presAssocID="{90E2BA0D-FD74-4593-8516-A9F7DE8C472A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ětrný mlýn"/>
        </a:ext>
      </dgm:extLst>
    </dgm:pt>
    <dgm:pt modelId="{7BD8777F-EF76-4F43-8673-E43AEEE00B64}" type="pres">
      <dgm:prSet presAssocID="{90E2BA0D-FD74-4593-8516-A9F7DE8C472A}" presName="spaceRect" presStyleCnt="0"/>
      <dgm:spPr/>
    </dgm:pt>
    <dgm:pt modelId="{6BB01F08-BA47-4CB5-8D31-5281FE275D42}" type="pres">
      <dgm:prSet presAssocID="{90E2BA0D-FD74-4593-8516-A9F7DE8C472A}" presName="parTx" presStyleLbl="revTx" presStyleIdx="2" presStyleCnt="6">
        <dgm:presLayoutVars>
          <dgm:chMax val="0"/>
          <dgm:chPref val="0"/>
        </dgm:presLayoutVars>
      </dgm:prSet>
      <dgm:spPr/>
    </dgm:pt>
    <dgm:pt modelId="{3931DC98-43F1-415C-A5FD-4C0B5BC81576}" type="pres">
      <dgm:prSet presAssocID="{870BACC4-9310-4E30-B711-CC6068E0CF41}" presName="sibTrans" presStyleCnt="0"/>
      <dgm:spPr/>
    </dgm:pt>
    <dgm:pt modelId="{9DC54DA4-E55D-412D-9F68-BB900810ED27}" type="pres">
      <dgm:prSet presAssocID="{DC87994D-FAF9-4F89-9E52-CB2455C1300B}" presName="compNode" presStyleCnt="0"/>
      <dgm:spPr/>
    </dgm:pt>
    <dgm:pt modelId="{4BE5D3B3-0AC9-4F85-B612-546AC036FA21}" type="pres">
      <dgm:prSet presAssocID="{DC87994D-FAF9-4F89-9E52-CB2455C1300B}" presName="bgRect" presStyleLbl="bgShp" presStyleIdx="3" presStyleCnt="6"/>
      <dgm:spPr/>
    </dgm:pt>
    <dgm:pt modelId="{B551C3CB-A824-4B8D-A206-D79E6FB384EE}" type="pres">
      <dgm:prSet presAssocID="{DC87994D-FAF9-4F89-9E52-CB2455C1300B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9E28825C-73CE-403E-8AA1-DA08630ACB3A}" type="pres">
      <dgm:prSet presAssocID="{DC87994D-FAF9-4F89-9E52-CB2455C1300B}" presName="spaceRect" presStyleCnt="0"/>
      <dgm:spPr/>
    </dgm:pt>
    <dgm:pt modelId="{0658C282-3FB2-443E-A6AF-220C48DC50CA}" type="pres">
      <dgm:prSet presAssocID="{DC87994D-FAF9-4F89-9E52-CB2455C1300B}" presName="parTx" presStyleLbl="revTx" presStyleIdx="3" presStyleCnt="6">
        <dgm:presLayoutVars>
          <dgm:chMax val="0"/>
          <dgm:chPref val="0"/>
        </dgm:presLayoutVars>
      </dgm:prSet>
      <dgm:spPr/>
    </dgm:pt>
    <dgm:pt modelId="{C497DEA8-39BB-4997-AABF-855FEFD367E2}" type="pres">
      <dgm:prSet presAssocID="{58FF622C-078B-4842-AA32-B7C5E5795725}" presName="sibTrans" presStyleCnt="0"/>
      <dgm:spPr/>
    </dgm:pt>
    <dgm:pt modelId="{3588EADF-A35D-4A08-A60A-8BEFE1BB4179}" type="pres">
      <dgm:prSet presAssocID="{4AD12E61-277B-4ADD-B01C-3416B74F14C3}" presName="compNode" presStyleCnt="0"/>
      <dgm:spPr/>
    </dgm:pt>
    <dgm:pt modelId="{F80686DE-A3BF-4A98-86E6-8D1B4F2C79AF}" type="pres">
      <dgm:prSet presAssocID="{4AD12E61-277B-4ADD-B01C-3416B74F14C3}" presName="bgRect" presStyleLbl="bgShp" presStyleIdx="4" presStyleCnt="6"/>
      <dgm:spPr/>
    </dgm:pt>
    <dgm:pt modelId="{B87A1532-5251-4F06-AB8F-6D7282DBFA6C}" type="pres">
      <dgm:prSet presAssocID="{4AD12E61-277B-4ADD-B01C-3416B74F14C3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DA407AC2-8E83-416C-ABA9-BF1544C585A0}" type="pres">
      <dgm:prSet presAssocID="{4AD12E61-277B-4ADD-B01C-3416B74F14C3}" presName="spaceRect" presStyleCnt="0"/>
      <dgm:spPr/>
    </dgm:pt>
    <dgm:pt modelId="{F298E2D9-34E4-4BFA-A896-AE7DD73AB623}" type="pres">
      <dgm:prSet presAssocID="{4AD12E61-277B-4ADD-B01C-3416B74F14C3}" presName="parTx" presStyleLbl="revTx" presStyleIdx="4" presStyleCnt="6">
        <dgm:presLayoutVars>
          <dgm:chMax val="0"/>
          <dgm:chPref val="0"/>
        </dgm:presLayoutVars>
      </dgm:prSet>
      <dgm:spPr/>
    </dgm:pt>
    <dgm:pt modelId="{EA544085-038C-4E27-BDE0-282A8FC484D6}" type="pres">
      <dgm:prSet presAssocID="{FF4B1BE2-B119-4C84-A4FC-A98CFA8C19F2}" presName="sibTrans" presStyleCnt="0"/>
      <dgm:spPr/>
    </dgm:pt>
    <dgm:pt modelId="{6CE13AB2-E8FE-43B7-AFB0-BEC0F1EE1AB3}" type="pres">
      <dgm:prSet presAssocID="{F364F37A-BCCB-4CC6-B380-9ADFC33FCE89}" presName="compNode" presStyleCnt="0"/>
      <dgm:spPr/>
    </dgm:pt>
    <dgm:pt modelId="{72496F0A-EED9-45C2-A79F-556FE12E69F1}" type="pres">
      <dgm:prSet presAssocID="{F364F37A-BCCB-4CC6-B380-9ADFC33FCE89}" presName="bgRect" presStyleLbl="bgShp" presStyleIdx="5" presStyleCnt="6"/>
      <dgm:spPr/>
    </dgm:pt>
    <dgm:pt modelId="{1EFD6D4E-78BF-4DD9-8DF8-5616238A3FBF}" type="pres">
      <dgm:prSet presAssocID="{F364F37A-BCCB-4CC6-B380-9ADFC33FCE89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911B612F-7F25-43F6-883C-B0651BD5FFB8}" type="pres">
      <dgm:prSet presAssocID="{F364F37A-BCCB-4CC6-B380-9ADFC33FCE89}" presName="spaceRect" presStyleCnt="0"/>
      <dgm:spPr/>
    </dgm:pt>
    <dgm:pt modelId="{209D0D2D-6E9A-43BA-B5C8-BF2D42F6B34D}" type="pres">
      <dgm:prSet presAssocID="{F364F37A-BCCB-4CC6-B380-9ADFC33FCE8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D23CB1D-A6A8-40FC-952C-F7FFFEB69E32}" type="presOf" srcId="{90E2BA0D-FD74-4593-8516-A9F7DE8C472A}" destId="{6BB01F08-BA47-4CB5-8D31-5281FE275D42}" srcOrd="0" destOrd="0" presId="urn:microsoft.com/office/officeart/2018/2/layout/IconVerticalSolidList"/>
    <dgm:cxn modelId="{29418B2C-B601-48AB-858A-865A58A4BC73}" type="presOf" srcId="{DC87994D-FAF9-4F89-9E52-CB2455C1300B}" destId="{0658C282-3FB2-443E-A6AF-220C48DC50CA}" srcOrd="0" destOrd="0" presId="urn:microsoft.com/office/officeart/2018/2/layout/IconVerticalSolidList"/>
    <dgm:cxn modelId="{06FCC439-F71A-4C11-889C-35646FF0759B}" type="presOf" srcId="{4AD12E61-277B-4ADD-B01C-3416B74F14C3}" destId="{F298E2D9-34E4-4BFA-A896-AE7DD73AB623}" srcOrd="0" destOrd="0" presId="urn:microsoft.com/office/officeart/2018/2/layout/IconVerticalSolidList"/>
    <dgm:cxn modelId="{FCD1343B-FDD2-417B-9BC2-F1F27CA2AC96}" srcId="{C07B2DBE-0A22-4259-96EE-3683F283011C}" destId="{DC87994D-FAF9-4F89-9E52-CB2455C1300B}" srcOrd="3" destOrd="0" parTransId="{F31B60C8-A5E8-4FD4-BF18-C338CABCDC7D}" sibTransId="{58FF622C-078B-4842-AA32-B7C5E5795725}"/>
    <dgm:cxn modelId="{099ADC3F-223D-41F8-801C-BF68CA7FEA9F}" type="presOf" srcId="{A49E4C00-3202-493D-8E2B-5A152183C70D}" destId="{865B42B2-030F-41E7-B659-BDB899C7FF1D}" srcOrd="0" destOrd="0" presId="urn:microsoft.com/office/officeart/2018/2/layout/IconVerticalSolidList"/>
    <dgm:cxn modelId="{CD7D3467-DEB8-41A9-BE99-E0FAFC2F7E3E}" srcId="{C07B2DBE-0A22-4259-96EE-3683F283011C}" destId="{BBEBC961-F66A-441A-ABEA-F12667EA4A22}" srcOrd="1" destOrd="0" parTransId="{1D8AE502-9014-4BE2-901B-60C56BB6D24B}" sibTransId="{66961BAC-5CF6-4626-9752-3B263990B5B8}"/>
    <dgm:cxn modelId="{7AD32A72-630F-41C3-9B16-4693269FA586}" srcId="{C07B2DBE-0A22-4259-96EE-3683F283011C}" destId="{A49E4C00-3202-493D-8E2B-5A152183C70D}" srcOrd="0" destOrd="0" parTransId="{0AE6120A-CBDA-420A-8467-D855EB4DE6F0}" sibTransId="{6D5872F9-A85D-4BC6-BA32-D8ABB1907099}"/>
    <dgm:cxn modelId="{65896B73-03EB-48E2-9798-BA49A3E6E9AA}" type="presOf" srcId="{BBEBC961-F66A-441A-ABEA-F12667EA4A22}" destId="{7FA3AB1F-3EC3-493E-A156-79E380D68C42}" srcOrd="0" destOrd="0" presId="urn:microsoft.com/office/officeart/2018/2/layout/IconVerticalSolidList"/>
    <dgm:cxn modelId="{5943587A-B901-4B2C-A461-8D48D4E5E839}" srcId="{C07B2DBE-0A22-4259-96EE-3683F283011C}" destId="{4AD12E61-277B-4ADD-B01C-3416B74F14C3}" srcOrd="4" destOrd="0" parTransId="{9DAFA0EA-BCAF-4ABE-B0B1-76BDF207A0C1}" sibTransId="{FF4B1BE2-B119-4C84-A4FC-A98CFA8C19F2}"/>
    <dgm:cxn modelId="{5674B498-2AFA-4E00-BEA5-C7B1565A3CBE}" srcId="{C07B2DBE-0A22-4259-96EE-3683F283011C}" destId="{F364F37A-BCCB-4CC6-B380-9ADFC33FCE89}" srcOrd="5" destOrd="0" parTransId="{B7EFCB82-C408-4F8E-AFC3-46AAD36C70AF}" sibTransId="{E3F57D29-E384-4FB6-B18C-F2862F4E308E}"/>
    <dgm:cxn modelId="{90F04999-6236-45D1-99B2-6045F2B8165E}" type="presOf" srcId="{C07B2DBE-0A22-4259-96EE-3683F283011C}" destId="{71F64EBC-54B6-42DF-BF8B-147916C3F7D8}" srcOrd="0" destOrd="0" presId="urn:microsoft.com/office/officeart/2018/2/layout/IconVerticalSolidList"/>
    <dgm:cxn modelId="{39360AC8-F330-480C-A804-BCA6FF637680}" srcId="{C07B2DBE-0A22-4259-96EE-3683F283011C}" destId="{90E2BA0D-FD74-4593-8516-A9F7DE8C472A}" srcOrd="2" destOrd="0" parTransId="{FADB6AEB-A187-4D71-8F3D-9C34BE007E9A}" sibTransId="{870BACC4-9310-4E30-B711-CC6068E0CF41}"/>
    <dgm:cxn modelId="{CDB282E3-C69E-4528-83BC-B9B1735075D8}" type="presOf" srcId="{F364F37A-BCCB-4CC6-B380-9ADFC33FCE89}" destId="{209D0D2D-6E9A-43BA-B5C8-BF2D42F6B34D}" srcOrd="0" destOrd="0" presId="urn:microsoft.com/office/officeart/2018/2/layout/IconVerticalSolidList"/>
    <dgm:cxn modelId="{1D540317-781F-4897-8F24-FD475C730718}" type="presParOf" srcId="{71F64EBC-54B6-42DF-BF8B-147916C3F7D8}" destId="{F38B15D3-573A-44A4-8614-6DDAADAD27DA}" srcOrd="0" destOrd="0" presId="urn:microsoft.com/office/officeart/2018/2/layout/IconVerticalSolidList"/>
    <dgm:cxn modelId="{6D0BA905-2AB6-4EA6-BD2D-0F28B09007EC}" type="presParOf" srcId="{F38B15D3-573A-44A4-8614-6DDAADAD27DA}" destId="{E2EF2D5F-30C7-46CE-A7D2-54549560276F}" srcOrd="0" destOrd="0" presId="urn:microsoft.com/office/officeart/2018/2/layout/IconVerticalSolidList"/>
    <dgm:cxn modelId="{5C76487E-3F23-42E3-8DEF-1D14CD31AFBA}" type="presParOf" srcId="{F38B15D3-573A-44A4-8614-6DDAADAD27DA}" destId="{593D7720-07BA-453F-B15B-3BB35E19C034}" srcOrd="1" destOrd="0" presId="urn:microsoft.com/office/officeart/2018/2/layout/IconVerticalSolidList"/>
    <dgm:cxn modelId="{799E77C4-2C3A-42CA-9F9A-255E1B748D31}" type="presParOf" srcId="{F38B15D3-573A-44A4-8614-6DDAADAD27DA}" destId="{DE0D4195-1997-4877-AD62-052966F99B7B}" srcOrd="2" destOrd="0" presId="urn:microsoft.com/office/officeart/2018/2/layout/IconVerticalSolidList"/>
    <dgm:cxn modelId="{41BF8F40-5E01-4474-BB54-034BEB0F9A43}" type="presParOf" srcId="{F38B15D3-573A-44A4-8614-6DDAADAD27DA}" destId="{865B42B2-030F-41E7-B659-BDB899C7FF1D}" srcOrd="3" destOrd="0" presId="urn:microsoft.com/office/officeart/2018/2/layout/IconVerticalSolidList"/>
    <dgm:cxn modelId="{864F9909-2BA0-4E1B-A3FC-8A3BF36376EE}" type="presParOf" srcId="{71F64EBC-54B6-42DF-BF8B-147916C3F7D8}" destId="{79518635-3824-430D-81B8-A86ACA6444C2}" srcOrd="1" destOrd="0" presId="urn:microsoft.com/office/officeart/2018/2/layout/IconVerticalSolidList"/>
    <dgm:cxn modelId="{56A982A7-9A08-4C5D-AE2B-25DFCBEE5B0F}" type="presParOf" srcId="{71F64EBC-54B6-42DF-BF8B-147916C3F7D8}" destId="{91818950-6C04-4BBF-9C27-2B520BC3BDFA}" srcOrd="2" destOrd="0" presId="urn:microsoft.com/office/officeart/2018/2/layout/IconVerticalSolidList"/>
    <dgm:cxn modelId="{25E443D8-2261-485C-B065-9ABAED20C7FC}" type="presParOf" srcId="{91818950-6C04-4BBF-9C27-2B520BC3BDFA}" destId="{F057481B-04F6-460C-9009-ACAC677ECD33}" srcOrd="0" destOrd="0" presId="urn:microsoft.com/office/officeart/2018/2/layout/IconVerticalSolidList"/>
    <dgm:cxn modelId="{7FF32A32-CC52-4752-97F5-E86C88C01AF1}" type="presParOf" srcId="{91818950-6C04-4BBF-9C27-2B520BC3BDFA}" destId="{EF274D12-CD17-4A75-AA0D-1AA5B353F737}" srcOrd="1" destOrd="0" presId="urn:microsoft.com/office/officeart/2018/2/layout/IconVerticalSolidList"/>
    <dgm:cxn modelId="{C89B4689-2F45-4F3F-A949-8FDD6F542DFE}" type="presParOf" srcId="{91818950-6C04-4BBF-9C27-2B520BC3BDFA}" destId="{4E79BDBD-7DC2-47E6-8091-BF5E5842CD3F}" srcOrd="2" destOrd="0" presId="urn:microsoft.com/office/officeart/2018/2/layout/IconVerticalSolidList"/>
    <dgm:cxn modelId="{D6119E46-4FAE-419B-9DE9-3AB625E7F0FD}" type="presParOf" srcId="{91818950-6C04-4BBF-9C27-2B520BC3BDFA}" destId="{7FA3AB1F-3EC3-493E-A156-79E380D68C42}" srcOrd="3" destOrd="0" presId="urn:microsoft.com/office/officeart/2018/2/layout/IconVerticalSolidList"/>
    <dgm:cxn modelId="{221D531D-D029-49E0-892D-D5CCECA65FC7}" type="presParOf" srcId="{71F64EBC-54B6-42DF-BF8B-147916C3F7D8}" destId="{D5AA08BD-91A7-4161-B8B2-19D2158834DE}" srcOrd="3" destOrd="0" presId="urn:microsoft.com/office/officeart/2018/2/layout/IconVerticalSolidList"/>
    <dgm:cxn modelId="{8DEBD9B3-0213-471A-B2B2-5B8070EC4F9D}" type="presParOf" srcId="{71F64EBC-54B6-42DF-BF8B-147916C3F7D8}" destId="{534F3687-D258-4159-BD37-2EA4EC233A3F}" srcOrd="4" destOrd="0" presId="urn:microsoft.com/office/officeart/2018/2/layout/IconVerticalSolidList"/>
    <dgm:cxn modelId="{B18A4FFA-FD4F-434E-B067-12B0CCC70D0A}" type="presParOf" srcId="{534F3687-D258-4159-BD37-2EA4EC233A3F}" destId="{33A3E69E-86A5-4343-8F27-8A1B795E43BE}" srcOrd="0" destOrd="0" presId="urn:microsoft.com/office/officeart/2018/2/layout/IconVerticalSolidList"/>
    <dgm:cxn modelId="{8FB72AE7-8C94-432B-9229-EBB119122BEC}" type="presParOf" srcId="{534F3687-D258-4159-BD37-2EA4EC233A3F}" destId="{C64AD501-6564-4FA8-8991-AFD4F914BE08}" srcOrd="1" destOrd="0" presId="urn:microsoft.com/office/officeart/2018/2/layout/IconVerticalSolidList"/>
    <dgm:cxn modelId="{5A9D9297-F31E-4852-9687-35014E68EB40}" type="presParOf" srcId="{534F3687-D258-4159-BD37-2EA4EC233A3F}" destId="{7BD8777F-EF76-4F43-8673-E43AEEE00B64}" srcOrd="2" destOrd="0" presId="urn:microsoft.com/office/officeart/2018/2/layout/IconVerticalSolidList"/>
    <dgm:cxn modelId="{D963A3B1-DA0A-44A0-8211-49C88BCF22D3}" type="presParOf" srcId="{534F3687-D258-4159-BD37-2EA4EC233A3F}" destId="{6BB01F08-BA47-4CB5-8D31-5281FE275D42}" srcOrd="3" destOrd="0" presId="urn:microsoft.com/office/officeart/2018/2/layout/IconVerticalSolidList"/>
    <dgm:cxn modelId="{C40B47AD-F670-4C1D-81F9-A21EE133C60C}" type="presParOf" srcId="{71F64EBC-54B6-42DF-BF8B-147916C3F7D8}" destId="{3931DC98-43F1-415C-A5FD-4C0B5BC81576}" srcOrd="5" destOrd="0" presId="urn:microsoft.com/office/officeart/2018/2/layout/IconVerticalSolidList"/>
    <dgm:cxn modelId="{C692F167-7E60-4556-8F89-D4F23689CC21}" type="presParOf" srcId="{71F64EBC-54B6-42DF-BF8B-147916C3F7D8}" destId="{9DC54DA4-E55D-412D-9F68-BB900810ED27}" srcOrd="6" destOrd="0" presId="urn:microsoft.com/office/officeart/2018/2/layout/IconVerticalSolidList"/>
    <dgm:cxn modelId="{B8930C85-C5FE-4DF1-91B3-6D526E46D06D}" type="presParOf" srcId="{9DC54DA4-E55D-412D-9F68-BB900810ED27}" destId="{4BE5D3B3-0AC9-4F85-B612-546AC036FA21}" srcOrd="0" destOrd="0" presId="urn:microsoft.com/office/officeart/2018/2/layout/IconVerticalSolidList"/>
    <dgm:cxn modelId="{281C1092-86D4-4C0A-9362-545E4233C5AD}" type="presParOf" srcId="{9DC54DA4-E55D-412D-9F68-BB900810ED27}" destId="{B551C3CB-A824-4B8D-A206-D79E6FB384EE}" srcOrd="1" destOrd="0" presId="urn:microsoft.com/office/officeart/2018/2/layout/IconVerticalSolidList"/>
    <dgm:cxn modelId="{2EFBC6E8-FD6A-4764-B812-2C491C6ACEB1}" type="presParOf" srcId="{9DC54DA4-E55D-412D-9F68-BB900810ED27}" destId="{9E28825C-73CE-403E-8AA1-DA08630ACB3A}" srcOrd="2" destOrd="0" presId="urn:microsoft.com/office/officeart/2018/2/layout/IconVerticalSolidList"/>
    <dgm:cxn modelId="{B138DB33-18DC-4C07-B4C4-CF54F11EE55A}" type="presParOf" srcId="{9DC54DA4-E55D-412D-9F68-BB900810ED27}" destId="{0658C282-3FB2-443E-A6AF-220C48DC50CA}" srcOrd="3" destOrd="0" presId="urn:microsoft.com/office/officeart/2018/2/layout/IconVerticalSolidList"/>
    <dgm:cxn modelId="{84E6617D-9381-4BC2-A0A0-780298998C9B}" type="presParOf" srcId="{71F64EBC-54B6-42DF-BF8B-147916C3F7D8}" destId="{C497DEA8-39BB-4997-AABF-855FEFD367E2}" srcOrd="7" destOrd="0" presId="urn:microsoft.com/office/officeart/2018/2/layout/IconVerticalSolidList"/>
    <dgm:cxn modelId="{5DE7408E-56D5-45C9-A0DB-5550C7A9F732}" type="presParOf" srcId="{71F64EBC-54B6-42DF-BF8B-147916C3F7D8}" destId="{3588EADF-A35D-4A08-A60A-8BEFE1BB4179}" srcOrd="8" destOrd="0" presId="urn:microsoft.com/office/officeart/2018/2/layout/IconVerticalSolidList"/>
    <dgm:cxn modelId="{42E527AD-D042-4C41-981D-8E3299D5D03B}" type="presParOf" srcId="{3588EADF-A35D-4A08-A60A-8BEFE1BB4179}" destId="{F80686DE-A3BF-4A98-86E6-8D1B4F2C79AF}" srcOrd="0" destOrd="0" presId="urn:microsoft.com/office/officeart/2018/2/layout/IconVerticalSolidList"/>
    <dgm:cxn modelId="{DD7CAFC8-0C1A-4CC8-9945-C1F272B7F887}" type="presParOf" srcId="{3588EADF-A35D-4A08-A60A-8BEFE1BB4179}" destId="{B87A1532-5251-4F06-AB8F-6D7282DBFA6C}" srcOrd="1" destOrd="0" presId="urn:microsoft.com/office/officeart/2018/2/layout/IconVerticalSolidList"/>
    <dgm:cxn modelId="{3BF0D02B-7B67-4324-B690-B333779167BF}" type="presParOf" srcId="{3588EADF-A35D-4A08-A60A-8BEFE1BB4179}" destId="{DA407AC2-8E83-416C-ABA9-BF1544C585A0}" srcOrd="2" destOrd="0" presId="urn:microsoft.com/office/officeart/2018/2/layout/IconVerticalSolidList"/>
    <dgm:cxn modelId="{FEA0DC9B-233C-415B-B32D-A865190A4112}" type="presParOf" srcId="{3588EADF-A35D-4A08-A60A-8BEFE1BB4179}" destId="{F298E2D9-34E4-4BFA-A896-AE7DD73AB623}" srcOrd="3" destOrd="0" presId="urn:microsoft.com/office/officeart/2018/2/layout/IconVerticalSolidList"/>
    <dgm:cxn modelId="{0C3817E6-5414-47D0-A8DA-8D810313661D}" type="presParOf" srcId="{71F64EBC-54B6-42DF-BF8B-147916C3F7D8}" destId="{EA544085-038C-4E27-BDE0-282A8FC484D6}" srcOrd="9" destOrd="0" presId="urn:microsoft.com/office/officeart/2018/2/layout/IconVerticalSolidList"/>
    <dgm:cxn modelId="{146BD57A-C7D8-4E77-B779-D35B2A3D9288}" type="presParOf" srcId="{71F64EBC-54B6-42DF-BF8B-147916C3F7D8}" destId="{6CE13AB2-E8FE-43B7-AFB0-BEC0F1EE1AB3}" srcOrd="10" destOrd="0" presId="urn:microsoft.com/office/officeart/2018/2/layout/IconVerticalSolidList"/>
    <dgm:cxn modelId="{C624E5EE-EE93-490D-BDE8-D3C363EC956A}" type="presParOf" srcId="{6CE13AB2-E8FE-43B7-AFB0-BEC0F1EE1AB3}" destId="{72496F0A-EED9-45C2-A79F-556FE12E69F1}" srcOrd="0" destOrd="0" presId="urn:microsoft.com/office/officeart/2018/2/layout/IconVerticalSolidList"/>
    <dgm:cxn modelId="{DF892675-EC25-4AE3-BA34-616FE2C6DA60}" type="presParOf" srcId="{6CE13AB2-E8FE-43B7-AFB0-BEC0F1EE1AB3}" destId="{1EFD6D4E-78BF-4DD9-8DF8-5616238A3FBF}" srcOrd="1" destOrd="0" presId="urn:microsoft.com/office/officeart/2018/2/layout/IconVerticalSolidList"/>
    <dgm:cxn modelId="{301A57EE-3A07-4E1B-9A8D-E901F4B76F99}" type="presParOf" srcId="{6CE13AB2-E8FE-43B7-AFB0-BEC0F1EE1AB3}" destId="{911B612F-7F25-43F6-883C-B0651BD5FFB8}" srcOrd="2" destOrd="0" presId="urn:microsoft.com/office/officeart/2018/2/layout/IconVerticalSolidList"/>
    <dgm:cxn modelId="{7435C09D-AB0A-45C0-B4E3-240FCFEA261E}" type="presParOf" srcId="{6CE13AB2-E8FE-43B7-AFB0-BEC0F1EE1AB3}" destId="{209D0D2D-6E9A-43BA-B5C8-BF2D42F6B3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9EB1F2-847A-4007-B691-B43B6FAB5862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45E0504-2B6F-4E94-9861-6F3FB9DFF366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Přečerpávací elektrárny nejsou 100%. Část energie se „ztratí“ (přemění na teplo) při tření v potrubí a v mechanice turbíny.</a:t>
          </a:r>
          <a:endParaRPr lang="en-US"/>
        </a:p>
      </dgm:t>
    </dgm:pt>
    <dgm:pt modelId="{847FA730-01D5-40C4-8398-5B383D17E2F1}" type="parTrans" cxnId="{E5DC1027-FE07-4F4E-875E-DE2A4A2988D7}">
      <dgm:prSet/>
      <dgm:spPr/>
      <dgm:t>
        <a:bodyPr/>
        <a:lstStyle/>
        <a:p>
          <a:endParaRPr lang="en-US"/>
        </a:p>
      </dgm:t>
    </dgm:pt>
    <dgm:pt modelId="{C868CAC7-8FE6-4054-8A79-4D49F9096230}" type="sibTrans" cxnId="{E5DC1027-FE07-4F4E-875E-DE2A4A2988D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DA56094-33C7-425E-ADB5-CE3FC138F8BB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Celková účinnost Štěchovic:</a:t>
          </a:r>
          <a:r>
            <a:rPr lang="cs-CZ"/>
            <a:t> Pohybuje se kolem </a:t>
          </a:r>
          <a:r>
            <a:rPr lang="cs-CZ" b="1"/>
            <a:t>75 %</a:t>
          </a:r>
          <a:r>
            <a:rPr lang="cs-CZ"/>
            <a:t>.</a:t>
          </a:r>
          <a:endParaRPr lang="en-US"/>
        </a:p>
      </dgm:t>
    </dgm:pt>
    <dgm:pt modelId="{9E3BCAC5-CAC9-4F4B-BB54-E0259E5C3302}" type="parTrans" cxnId="{757CE0B5-7D6D-453E-9CDC-30F217079F60}">
      <dgm:prSet/>
      <dgm:spPr/>
      <dgm:t>
        <a:bodyPr/>
        <a:lstStyle/>
        <a:p>
          <a:endParaRPr lang="en-US"/>
        </a:p>
      </dgm:t>
    </dgm:pt>
    <dgm:pt modelId="{F39D76ED-261F-41AA-8E49-308457775FFA}" type="sibTrans" cxnId="{757CE0B5-7D6D-453E-9CDC-30F217079F6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F099D19-FE0F-49EC-AB68-BF9927B02633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V praxi:</a:t>
          </a:r>
          <a:r>
            <a:rPr lang="cs-CZ"/>
            <a:t> Na to, abys vyčerpal/a 1 $m^3$ vody nahoru, spotřebuješ cca </a:t>
          </a:r>
          <a:r>
            <a:rPr lang="cs-CZ" b="1"/>
            <a:t>4 kWh</a:t>
          </a:r>
          <a:r>
            <a:rPr lang="cs-CZ"/>
            <a:t> levné elektřiny. Když pak ta samá voda teče dolů, vyrobí cca </a:t>
          </a:r>
          <a:r>
            <a:rPr lang="cs-CZ" b="1"/>
            <a:t>3 kWh</a:t>
          </a:r>
          <a:r>
            <a:rPr lang="cs-CZ"/>
            <a:t> drahé špičkové elektřiny.</a:t>
          </a:r>
          <a:endParaRPr lang="en-US"/>
        </a:p>
      </dgm:t>
    </dgm:pt>
    <dgm:pt modelId="{D1A0B614-3B1A-453D-9594-FB2CF524AB6A}" type="parTrans" cxnId="{3BE06FC7-2CA0-48EA-BCC4-21EB73F9B5D7}">
      <dgm:prSet/>
      <dgm:spPr/>
      <dgm:t>
        <a:bodyPr/>
        <a:lstStyle/>
        <a:p>
          <a:endParaRPr lang="en-US"/>
        </a:p>
      </dgm:t>
    </dgm:pt>
    <dgm:pt modelId="{B0852D79-42C2-486A-A026-60F59C25E31B}" type="sibTrans" cxnId="{3BE06FC7-2CA0-48EA-BCC4-21EB73F9B5D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FC7FB13-2E89-478B-9600-9193C424F9B6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b="1"/>
            <a:t>Ekonomika:</a:t>
          </a:r>
          <a:r>
            <a:rPr lang="cs-CZ"/>
            <a:t> I když je to energeticky v mínusu, finančně to vyjde skvěle, protože rozdíl v ceně nočního a denního proudu je obrovský.</a:t>
          </a:r>
          <a:endParaRPr lang="en-US"/>
        </a:p>
      </dgm:t>
    </dgm:pt>
    <dgm:pt modelId="{9EE6EBAA-2A94-4EE2-A094-50DF4059C0AB}" type="parTrans" cxnId="{DED02052-5651-406B-8C63-164F7FC38201}">
      <dgm:prSet/>
      <dgm:spPr/>
      <dgm:t>
        <a:bodyPr/>
        <a:lstStyle/>
        <a:p>
          <a:endParaRPr lang="en-US"/>
        </a:p>
      </dgm:t>
    </dgm:pt>
    <dgm:pt modelId="{AE1388B6-0788-42A9-A341-000DE7785DB7}" type="sibTrans" cxnId="{DED02052-5651-406B-8C63-164F7FC38201}">
      <dgm:prSet/>
      <dgm:spPr/>
      <dgm:t>
        <a:bodyPr/>
        <a:lstStyle/>
        <a:p>
          <a:endParaRPr lang="en-US"/>
        </a:p>
      </dgm:t>
    </dgm:pt>
    <dgm:pt modelId="{91EF844B-3A81-4B32-B27B-BC0E63DFB3F5}" type="pres">
      <dgm:prSet presAssocID="{129EB1F2-847A-4007-B691-B43B6FAB5862}" presName="root" presStyleCnt="0">
        <dgm:presLayoutVars>
          <dgm:dir/>
          <dgm:resizeHandles val="exact"/>
        </dgm:presLayoutVars>
      </dgm:prSet>
      <dgm:spPr/>
    </dgm:pt>
    <dgm:pt modelId="{4AD4EA54-600C-4346-80CC-581471D6BFB4}" type="pres">
      <dgm:prSet presAssocID="{129EB1F2-847A-4007-B691-B43B6FAB5862}" presName="container" presStyleCnt="0">
        <dgm:presLayoutVars>
          <dgm:dir/>
          <dgm:resizeHandles val="exact"/>
        </dgm:presLayoutVars>
      </dgm:prSet>
      <dgm:spPr/>
    </dgm:pt>
    <dgm:pt modelId="{E36A15F3-0652-4C5C-8B9D-B8A5103AF6E6}" type="pres">
      <dgm:prSet presAssocID="{D45E0504-2B6F-4E94-9861-6F3FB9DFF366}" presName="compNode" presStyleCnt="0"/>
      <dgm:spPr/>
    </dgm:pt>
    <dgm:pt modelId="{4D908765-5D35-44EC-9409-3946207CE9CB}" type="pres">
      <dgm:prSet presAssocID="{D45E0504-2B6F-4E94-9861-6F3FB9DFF366}" presName="iconBgRect" presStyleLbl="bgShp" presStyleIdx="0" presStyleCnt="4"/>
      <dgm:spPr/>
    </dgm:pt>
    <dgm:pt modelId="{C51857C9-F812-497A-BAD3-BAB0E4416FE7}" type="pres">
      <dgm:prSet presAssocID="{D45E0504-2B6F-4E94-9861-6F3FB9DFF36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5887CED9-F149-4457-A465-60581A1D7C99}" type="pres">
      <dgm:prSet presAssocID="{D45E0504-2B6F-4E94-9861-6F3FB9DFF366}" presName="spaceRect" presStyleCnt="0"/>
      <dgm:spPr/>
    </dgm:pt>
    <dgm:pt modelId="{7E734215-B94B-4CF8-9145-8B2BA016B206}" type="pres">
      <dgm:prSet presAssocID="{D45E0504-2B6F-4E94-9861-6F3FB9DFF366}" presName="textRect" presStyleLbl="revTx" presStyleIdx="0" presStyleCnt="4">
        <dgm:presLayoutVars>
          <dgm:chMax val="1"/>
          <dgm:chPref val="1"/>
        </dgm:presLayoutVars>
      </dgm:prSet>
      <dgm:spPr/>
    </dgm:pt>
    <dgm:pt modelId="{49434099-AC20-4D41-81BE-93F12873989E}" type="pres">
      <dgm:prSet presAssocID="{C868CAC7-8FE6-4054-8A79-4D49F9096230}" presName="sibTrans" presStyleLbl="sibTrans2D1" presStyleIdx="0" presStyleCnt="0"/>
      <dgm:spPr/>
    </dgm:pt>
    <dgm:pt modelId="{BE7B8501-1C19-48E3-8FB8-20D5FBD5F888}" type="pres">
      <dgm:prSet presAssocID="{2DA56094-33C7-425E-ADB5-CE3FC138F8BB}" presName="compNode" presStyleCnt="0"/>
      <dgm:spPr/>
    </dgm:pt>
    <dgm:pt modelId="{38DA9377-90B8-46C3-B3E6-8A6DEB85433C}" type="pres">
      <dgm:prSet presAssocID="{2DA56094-33C7-425E-ADB5-CE3FC138F8BB}" presName="iconBgRect" presStyleLbl="bgShp" presStyleIdx="1" presStyleCnt="4"/>
      <dgm:spPr/>
    </dgm:pt>
    <dgm:pt modelId="{68EE579E-FB24-455C-AF58-A8F45DEF7705}" type="pres">
      <dgm:prSet presAssocID="{2DA56094-33C7-425E-ADB5-CE3FC138F8B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t of Gold"/>
        </a:ext>
      </dgm:extLst>
    </dgm:pt>
    <dgm:pt modelId="{EA3AC06D-2F17-494C-8666-C57A66F38120}" type="pres">
      <dgm:prSet presAssocID="{2DA56094-33C7-425E-ADB5-CE3FC138F8BB}" presName="spaceRect" presStyleCnt="0"/>
      <dgm:spPr/>
    </dgm:pt>
    <dgm:pt modelId="{46FB0E0B-DF4E-48D4-BCAC-F6CF9E402C38}" type="pres">
      <dgm:prSet presAssocID="{2DA56094-33C7-425E-ADB5-CE3FC138F8BB}" presName="textRect" presStyleLbl="revTx" presStyleIdx="1" presStyleCnt="4">
        <dgm:presLayoutVars>
          <dgm:chMax val="1"/>
          <dgm:chPref val="1"/>
        </dgm:presLayoutVars>
      </dgm:prSet>
      <dgm:spPr/>
    </dgm:pt>
    <dgm:pt modelId="{446F2C30-71E5-4EB4-9233-4732CB0BFD52}" type="pres">
      <dgm:prSet presAssocID="{F39D76ED-261F-41AA-8E49-308457775FFA}" presName="sibTrans" presStyleLbl="sibTrans2D1" presStyleIdx="0" presStyleCnt="0"/>
      <dgm:spPr/>
    </dgm:pt>
    <dgm:pt modelId="{D0D7B96D-93E6-42F8-B529-62CAA49B586E}" type="pres">
      <dgm:prSet presAssocID="{7F099D19-FE0F-49EC-AB68-BF9927B02633}" presName="compNode" presStyleCnt="0"/>
      <dgm:spPr/>
    </dgm:pt>
    <dgm:pt modelId="{9F73F6D2-1D09-4109-8730-3D1524348CAE}" type="pres">
      <dgm:prSet presAssocID="{7F099D19-FE0F-49EC-AB68-BF9927B02633}" presName="iconBgRect" presStyleLbl="bgShp" presStyleIdx="2" presStyleCnt="4"/>
      <dgm:spPr/>
    </dgm:pt>
    <dgm:pt modelId="{92F92ABD-8DAD-4DF4-9DFE-79D0A9882293}" type="pres">
      <dgm:prSet presAssocID="{7F099D19-FE0F-49EC-AB68-BF9927B0263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čník"/>
        </a:ext>
      </dgm:extLst>
    </dgm:pt>
    <dgm:pt modelId="{5725B414-5BC4-4AB1-9085-62B46055A34E}" type="pres">
      <dgm:prSet presAssocID="{7F099D19-FE0F-49EC-AB68-BF9927B02633}" presName="spaceRect" presStyleCnt="0"/>
      <dgm:spPr/>
    </dgm:pt>
    <dgm:pt modelId="{DCE51935-8F33-44F1-9366-4C0D89EDB703}" type="pres">
      <dgm:prSet presAssocID="{7F099D19-FE0F-49EC-AB68-BF9927B02633}" presName="textRect" presStyleLbl="revTx" presStyleIdx="2" presStyleCnt="4">
        <dgm:presLayoutVars>
          <dgm:chMax val="1"/>
          <dgm:chPref val="1"/>
        </dgm:presLayoutVars>
      </dgm:prSet>
      <dgm:spPr/>
    </dgm:pt>
    <dgm:pt modelId="{B3CDAFB4-FCC6-4F81-B946-6F8CAD15BB08}" type="pres">
      <dgm:prSet presAssocID="{B0852D79-42C2-486A-A026-60F59C25E31B}" presName="sibTrans" presStyleLbl="sibTrans2D1" presStyleIdx="0" presStyleCnt="0"/>
      <dgm:spPr/>
    </dgm:pt>
    <dgm:pt modelId="{E4834DE2-3497-447A-8434-FB48D6559EA5}" type="pres">
      <dgm:prSet presAssocID="{CFC7FB13-2E89-478B-9600-9193C424F9B6}" presName="compNode" presStyleCnt="0"/>
      <dgm:spPr/>
    </dgm:pt>
    <dgm:pt modelId="{F40D1156-3841-4D2C-89B6-8F799026BFAF}" type="pres">
      <dgm:prSet presAssocID="{CFC7FB13-2E89-478B-9600-9193C424F9B6}" presName="iconBgRect" presStyleLbl="bgShp" presStyleIdx="3" presStyleCnt="4"/>
      <dgm:spPr/>
    </dgm:pt>
    <dgm:pt modelId="{52FE754F-04D4-4B3A-92E3-69579E96F685}" type="pres">
      <dgm:prSet presAssocID="{CFC7FB13-2E89-478B-9600-9193C424F9B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ar"/>
        </a:ext>
      </dgm:extLst>
    </dgm:pt>
    <dgm:pt modelId="{604E119F-6C32-441D-A2B3-ED98F4BE90BA}" type="pres">
      <dgm:prSet presAssocID="{CFC7FB13-2E89-478B-9600-9193C424F9B6}" presName="spaceRect" presStyleCnt="0"/>
      <dgm:spPr/>
    </dgm:pt>
    <dgm:pt modelId="{7971999B-93AB-4C69-9F0E-C6E30A04337A}" type="pres">
      <dgm:prSet presAssocID="{CFC7FB13-2E89-478B-9600-9193C424F9B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500EC06-39BE-0E48-8074-8ACD5FF2D9B5}" type="presOf" srcId="{F39D76ED-261F-41AA-8E49-308457775FFA}" destId="{446F2C30-71E5-4EB4-9233-4732CB0BFD52}" srcOrd="0" destOrd="0" presId="urn:microsoft.com/office/officeart/2018/2/layout/IconCircleList"/>
    <dgm:cxn modelId="{F675301F-FB3B-2D45-866A-83D9B89092E2}" type="presOf" srcId="{129EB1F2-847A-4007-B691-B43B6FAB5862}" destId="{91EF844B-3A81-4B32-B27B-BC0E63DFB3F5}" srcOrd="0" destOrd="0" presId="urn:microsoft.com/office/officeart/2018/2/layout/IconCircleList"/>
    <dgm:cxn modelId="{D9C0EE23-3CB1-6049-AA90-2114361B07EB}" type="presOf" srcId="{C868CAC7-8FE6-4054-8A79-4D49F9096230}" destId="{49434099-AC20-4D41-81BE-93F12873989E}" srcOrd="0" destOrd="0" presId="urn:microsoft.com/office/officeart/2018/2/layout/IconCircleList"/>
    <dgm:cxn modelId="{E5DC1027-FE07-4F4E-875E-DE2A4A2988D7}" srcId="{129EB1F2-847A-4007-B691-B43B6FAB5862}" destId="{D45E0504-2B6F-4E94-9861-6F3FB9DFF366}" srcOrd="0" destOrd="0" parTransId="{847FA730-01D5-40C4-8398-5B383D17E2F1}" sibTransId="{C868CAC7-8FE6-4054-8A79-4D49F9096230}"/>
    <dgm:cxn modelId="{F0610143-EFBD-384C-8E4D-EFA4649230F0}" type="presOf" srcId="{B0852D79-42C2-486A-A026-60F59C25E31B}" destId="{B3CDAFB4-FCC6-4F81-B946-6F8CAD15BB08}" srcOrd="0" destOrd="0" presId="urn:microsoft.com/office/officeart/2018/2/layout/IconCircleList"/>
    <dgm:cxn modelId="{DED02052-5651-406B-8C63-164F7FC38201}" srcId="{129EB1F2-847A-4007-B691-B43B6FAB5862}" destId="{CFC7FB13-2E89-478B-9600-9193C424F9B6}" srcOrd="3" destOrd="0" parTransId="{9EE6EBAA-2A94-4EE2-A094-50DF4059C0AB}" sibTransId="{AE1388B6-0788-42A9-A341-000DE7785DB7}"/>
    <dgm:cxn modelId="{506EFA91-ECE4-A445-8850-4AED5B945223}" type="presOf" srcId="{D45E0504-2B6F-4E94-9861-6F3FB9DFF366}" destId="{7E734215-B94B-4CF8-9145-8B2BA016B206}" srcOrd="0" destOrd="0" presId="urn:microsoft.com/office/officeart/2018/2/layout/IconCircleList"/>
    <dgm:cxn modelId="{757CE0B5-7D6D-453E-9CDC-30F217079F60}" srcId="{129EB1F2-847A-4007-B691-B43B6FAB5862}" destId="{2DA56094-33C7-425E-ADB5-CE3FC138F8BB}" srcOrd="1" destOrd="0" parTransId="{9E3BCAC5-CAC9-4F4B-BB54-E0259E5C3302}" sibTransId="{F39D76ED-261F-41AA-8E49-308457775FFA}"/>
    <dgm:cxn modelId="{B6F1B8B7-F6AA-DF4F-99E0-CD848CA5F3BB}" type="presOf" srcId="{2DA56094-33C7-425E-ADB5-CE3FC138F8BB}" destId="{46FB0E0B-DF4E-48D4-BCAC-F6CF9E402C38}" srcOrd="0" destOrd="0" presId="urn:microsoft.com/office/officeart/2018/2/layout/IconCircleList"/>
    <dgm:cxn modelId="{3BE06FC7-2CA0-48EA-BCC4-21EB73F9B5D7}" srcId="{129EB1F2-847A-4007-B691-B43B6FAB5862}" destId="{7F099D19-FE0F-49EC-AB68-BF9927B02633}" srcOrd="2" destOrd="0" parTransId="{D1A0B614-3B1A-453D-9594-FB2CF524AB6A}" sibTransId="{B0852D79-42C2-486A-A026-60F59C25E31B}"/>
    <dgm:cxn modelId="{33FC31C9-E5F7-D54A-8AE8-5F0B6979F14A}" type="presOf" srcId="{CFC7FB13-2E89-478B-9600-9193C424F9B6}" destId="{7971999B-93AB-4C69-9F0E-C6E30A04337A}" srcOrd="0" destOrd="0" presId="urn:microsoft.com/office/officeart/2018/2/layout/IconCircleList"/>
    <dgm:cxn modelId="{B90DB3F5-9014-E24D-B849-28FC0A4B50FD}" type="presOf" srcId="{7F099D19-FE0F-49EC-AB68-BF9927B02633}" destId="{DCE51935-8F33-44F1-9366-4C0D89EDB703}" srcOrd="0" destOrd="0" presId="urn:microsoft.com/office/officeart/2018/2/layout/IconCircleList"/>
    <dgm:cxn modelId="{0B71EC67-2960-DC44-A138-7BCC2329EE31}" type="presParOf" srcId="{91EF844B-3A81-4B32-B27B-BC0E63DFB3F5}" destId="{4AD4EA54-600C-4346-80CC-581471D6BFB4}" srcOrd="0" destOrd="0" presId="urn:microsoft.com/office/officeart/2018/2/layout/IconCircleList"/>
    <dgm:cxn modelId="{D2B77F11-AFB7-AC46-9E6A-888E5A4BA277}" type="presParOf" srcId="{4AD4EA54-600C-4346-80CC-581471D6BFB4}" destId="{E36A15F3-0652-4C5C-8B9D-B8A5103AF6E6}" srcOrd="0" destOrd="0" presId="urn:microsoft.com/office/officeart/2018/2/layout/IconCircleList"/>
    <dgm:cxn modelId="{30EF2BC7-9CEB-FE49-833E-FF020588961B}" type="presParOf" srcId="{E36A15F3-0652-4C5C-8B9D-B8A5103AF6E6}" destId="{4D908765-5D35-44EC-9409-3946207CE9CB}" srcOrd="0" destOrd="0" presId="urn:microsoft.com/office/officeart/2018/2/layout/IconCircleList"/>
    <dgm:cxn modelId="{16215FF6-D226-7745-AC0B-65521380B65E}" type="presParOf" srcId="{E36A15F3-0652-4C5C-8B9D-B8A5103AF6E6}" destId="{C51857C9-F812-497A-BAD3-BAB0E4416FE7}" srcOrd="1" destOrd="0" presId="urn:microsoft.com/office/officeart/2018/2/layout/IconCircleList"/>
    <dgm:cxn modelId="{5E4FEC5E-BCEC-E242-9B97-F2D2B05266A5}" type="presParOf" srcId="{E36A15F3-0652-4C5C-8B9D-B8A5103AF6E6}" destId="{5887CED9-F149-4457-A465-60581A1D7C99}" srcOrd="2" destOrd="0" presId="urn:microsoft.com/office/officeart/2018/2/layout/IconCircleList"/>
    <dgm:cxn modelId="{A2CB1100-7528-F448-80D1-1A82A701750F}" type="presParOf" srcId="{E36A15F3-0652-4C5C-8B9D-B8A5103AF6E6}" destId="{7E734215-B94B-4CF8-9145-8B2BA016B206}" srcOrd="3" destOrd="0" presId="urn:microsoft.com/office/officeart/2018/2/layout/IconCircleList"/>
    <dgm:cxn modelId="{2C31DFC6-531E-1346-9309-365EB316668A}" type="presParOf" srcId="{4AD4EA54-600C-4346-80CC-581471D6BFB4}" destId="{49434099-AC20-4D41-81BE-93F12873989E}" srcOrd="1" destOrd="0" presId="urn:microsoft.com/office/officeart/2018/2/layout/IconCircleList"/>
    <dgm:cxn modelId="{207C8EA2-5164-EA4B-93A6-CB95610F905E}" type="presParOf" srcId="{4AD4EA54-600C-4346-80CC-581471D6BFB4}" destId="{BE7B8501-1C19-48E3-8FB8-20D5FBD5F888}" srcOrd="2" destOrd="0" presId="urn:microsoft.com/office/officeart/2018/2/layout/IconCircleList"/>
    <dgm:cxn modelId="{C221EDE0-FA43-D54E-A011-08C3A168714D}" type="presParOf" srcId="{BE7B8501-1C19-48E3-8FB8-20D5FBD5F888}" destId="{38DA9377-90B8-46C3-B3E6-8A6DEB85433C}" srcOrd="0" destOrd="0" presId="urn:microsoft.com/office/officeart/2018/2/layout/IconCircleList"/>
    <dgm:cxn modelId="{AD8D190D-D01E-4F49-9ECA-1B5EDA23031A}" type="presParOf" srcId="{BE7B8501-1C19-48E3-8FB8-20D5FBD5F888}" destId="{68EE579E-FB24-455C-AF58-A8F45DEF7705}" srcOrd="1" destOrd="0" presId="urn:microsoft.com/office/officeart/2018/2/layout/IconCircleList"/>
    <dgm:cxn modelId="{B5351E8A-52E9-0B44-A7DB-2995FC05B06B}" type="presParOf" srcId="{BE7B8501-1C19-48E3-8FB8-20D5FBD5F888}" destId="{EA3AC06D-2F17-494C-8666-C57A66F38120}" srcOrd="2" destOrd="0" presId="urn:microsoft.com/office/officeart/2018/2/layout/IconCircleList"/>
    <dgm:cxn modelId="{AE6DBB09-DA5E-DD46-86C6-EA21EE4D5A8A}" type="presParOf" srcId="{BE7B8501-1C19-48E3-8FB8-20D5FBD5F888}" destId="{46FB0E0B-DF4E-48D4-BCAC-F6CF9E402C38}" srcOrd="3" destOrd="0" presId="urn:microsoft.com/office/officeart/2018/2/layout/IconCircleList"/>
    <dgm:cxn modelId="{96FD9624-53F2-7D43-9680-9BB3D23E862D}" type="presParOf" srcId="{4AD4EA54-600C-4346-80CC-581471D6BFB4}" destId="{446F2C30-71E5-4EB4-9233-4732CB0BFD52}" srcOrd="3" destOrd="0" presId="urn:microsoft.com/office/officeart/2018/2/layout/IconCircleList"/>
    <dgm:cxn modelId="{6F4C936A-D618-4849-BBFB-B7F2001A5BAA}" type="presParOf" srcId="{4AD4EA54-600C-4346-80CC-581471D6BFB4}" destId="{D0D7B96D-93E6-42F8-B529-62CAA49B586E}" srcOrd="4" destOrd="0" presId="urn:microsoft.com/office/officeart/2018/2/layout/IconCircleList"/>
    <dgm:cxn modelId="{309681A8-F05B-7246-BAD9-3D0319B589A7}" type="presParOf" srcId="{D0D7B96D-93E6-42F8-B529-62CAA49B586E}" destId="{9F73F6D2-1D09-4109-8730-3D1524348CAE}" srcOrd="0" destOrd="0" presId="urn:microsoft.com/office/officeart/2018/2/layout/IconCircleList"/>
    <dgm:cxn modelId="{D8F777CE-3CCB-2240-88AB-0D5ADA9F36D6}" type="presParOf" srcId="{D0D7B96D-93E6-42F8-B529-62CAA49B586E}" destId="{92F92ABD-8DAD-4DF4-9DFE-79D0A9882293}" srcOrd="1" destOrd="0" presId="urn:microsoft.com/office/officeart/2018/2/layout/IconCircleList"/>
    <dgm:cxn modelId="{844B977B-52B8-9045-A694-FA5BEB9E58E0}" type="presParOf" srcId="{D0D7B96D-93E6-42F8-B529-62CAA49B586E}" destId="{5725B414-5BC4-4AB1-9085-62B46055A34E}" srcOrd="2" destOrd="0" presId="urn:microsoft.com/office/officeart/2018/2/layout/IconCircleList"/>
    <dgm:cxn modelId="{730044AE-A118-A445-8D39-75EFB70D2F09}" type="presParOf" srcId="{D0D7B96D-93E6-42F8-B529-62CAA49B586E}" destId="{DCE51935-8F33-44F1-9366-4C0D89EDB703}" srcOrd="3" destOrd="0" presId="urn:microsoft.com/office/officeart/2018/2/layout/IconCircleList"/>
    <dgm:cxn modelId="{3E9287CF-1C91-6248-8941-055756B80D20}" type="presParOf" srcId="{4AD4EA54-600C-4346-80CC-581471D6BFB4}" destId="{B3CDAFB4-FCC6-4F81-B946-6F8CAD15BB08}" srcOrd="5" destOrd="0" presId="urn:microsoft.com/office/officeart/2018/2/layout/IconCircleList"/>
    <dgm:cxn modelId="{FC0D8298-AAA6-F34A-9DF0-E5C0FED2D6B6}" type="presParOf" srcId="{4AD4EA54-600C-4346-80CC-581471D6BFB4}" destId="{E4834DE2-3497-447A-8434-FB48D6559EA5}" srcOrd="6" destOrd="0" presId="urn:microsoft.com/office/officeart/2018/2/layout/IconCircleList"/>
    <dgm:cxn modelId="{B50901ED-CA3E-D84B-A308-86F20A93FD8B}" type="presParOf" srcId="{E4834DE2-3497-447A-8434-FB48D6559EA5}" destId="{F40D1156-3841-4D2C-89B6-8F799026BFAF}" srcOrd="0" destOrd="0" presId="urn:microsoft.com/office/officeart/2018/2/layout/IconCircleList"/>
    <dgm:cxn modelId="{525D1CE6-5C19-4946-8B12-623FE528B4AC}" type="presParOf" srcId="{E4834DE2-3497-447A-8434-FB48D6559EA5}" destId="{52FE754F-04D4-4B3A-92E3-69579E96F685}" srcOrd="1" destOrd="0" presId="urn:microsoft.com/office/officeart/2018/2/layout/IconCircleList"/>
    <dgm:cxn modelId="{8EADD234-6C6C-1842-91C7-9180D43C8183}" type="presParOf" srcId="{E4834DE2-3497-447A-8434-FB48D6559EA5}" destId="{604E119F-6C32-441D-A2B3-ED98F4BE90BA}" srcOrd="2" destOrd="0" presId="urn:microsoft.com/office/officeart/2018/2/layout/IconCircleList"/>
    <dgm:cxn modelId="{B04DA973-9B1E-804C-8380-66D37FB3540B}" type="presParOf" srcId="{E4834DE2-3497-447A-8434-FB48D6559EA5}" destId="{7971999B-93AB-4C69-9F0E-C6E30A04337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EBB949-5B6A-47A4-8F34-C14A3C80B58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80BCFA-A3DC-4FCC-9B4B-0CE7A5AFB776}">
      <dgm:prSet/>
      <dgm:spPr/>
      <dgm:t>
        <a:bodyPr/>
        <a:lstStyle/>
        <a:p>
          <a:r>
            <a:rPr lang="cs-CZ" b="1"/>
            <a:t>Vedoucí exkurze:</a:t>
          </a:r>
          <a:endParaRPr lang="en-US"/>
        </a:p>
      </dgm:t>
    </dgm:pt>
    <dgm:pt modelId="{78D21FEB-F662-4FD8-9DC5-EE6BA8E4984C}" type="parTrans" cxnId="{123C0418-23CF-4AEA-AE87-C6600ACFB59F}">
      <dgm:prSet/>
      <dgm:spPr/>
      <dgm:t>
        <a:bodyPr/>
        <a:lstStyle/>
        <a:p>
          <a:endParaRPr lang="en-US"/>
        </a:p>
      </dgm:t>
    </dgm:pt>
    <dgm:pt modelId="{A9B84096-6019-429E-BBBD-D3C09D70E15E}" type="sibTrans" cxnId="{123C0418-23CF-4AEA-AE87-C6600ACFB59F}">
      <dgm:prSet/>
      <dgm:spPr/>
      <dgm:t>
        <a:bodyPr/>
        <a:lstStyle/>
        <a:p>
          <a:endParaRPr lang="en-US"/>
        </a:p>
      </dgm:t>
    </dgm:pt>
    <dgm:pt modelId="{69D8C091-B34D-4F7A-9910-97AD3371F196}">
      <dgm:prSet/>
      <dgm:spPr/>
      <dgm:t>
        <a:bodyPr/>
        <a:lstStyle/>
        <a:p>
          <a:endParaRPr lang="en-US" dirty="0"/>
        </a:p>
      </dgm:t>
    </dgm:pt>
    <dgm:pt modelId="{C8F2A982-CB77-4334-A36A-292533B98CA8}" type="parTrans" cxnId="{CE0D6375-D548-4393-A170-852EADB28377}">
      <dgm:prSet/>
      <dgm:spPr/>
      <dgm:t>
        <a:bodyPr/>
        <a:lstStyle/>
        <a:p>
          <a:endParaRPr lang="en-US"/>
        </a:p>
      </dgm:t>
    </dgm:pt>
    <dgm:pt modelId="{DD243E7C-3706-400C-8F88-D2F882640551}" type="sibTrans" cxnId="{CE0D6375-D548-4393-A170-852EADB28377}">
      <dgm:prSet/>
      <dgm:spPr/>
      <dgm:t>
        <a:bodyPr/>
        <a:lstStyle/>
        <a:p>
          <a:endParaRPr lang="en-US"/>
        </a:p>
      </dgm:t>
    </dgm:pt>
    <dgm:pt modelId="{713D823A-C919-47F3-8637-9D1EECDAE9C1}">
      <dgm:prSet/>
      <dgm:spPr/>
      <dgm:t>
        <a:bodyPr/>
        <a:lstStyle/>
        <a:p>
          <a:r>
            <a:rPr lang="cs-CZ" b="1"/>
            <a:t>Zástupce:</a:t>
          </a:r>
          <a:endParaRPr lang="en-US"/>
        </a:p>
      </dgm:t>
    </dgm:pt>
    <dgm:pt modelId="{2A54961E-A1AF-4D23-B7E8-6D46D691EAA8}" type="parTrans" cxnId="{7DA93F4F-7287-48C6-933C-7828ADD6CAF1}">
      <dgm:prSet/>
      <dgm:spPr/>
      <dgm:t>
        <a:bodyPr/>
        <a:lstStyle/>
        <a:p>
          <a:endParaRPr lang="en-US"/>
        </a:p>
      </dgm:t>
    </dgm:pt>
    <dgm:pt modelId="{4CC0143B-48BA-4C35-B3DC-DE8A246923D4}" type="sibTrans" cxnId="{7DA93F4F-7287-48C6-933C-7828ADD6CAF1}">
      <dgm:prSet/>
      <dgm:spPr/>
      <dgm:t>
        <a:bodyPr/>
        <a:lstStyle/>
        <a:p>
          <a:endParaRPr lang="en-US"/>
        </a:p>
      </dgm:t>
    </dgm:pt>
    <dgm:pt modelId="{10CDF8FC-C5C5-4022-84C3-AA585B03039C}">
      <dgm:prSet/>
      <dgm:spPr/>
      <dgm:t>
        <a:bodyPr/>
        <a:lstStyle/>
        <a:p>
          <a:endParaRPr lang="en-US" dirty="0"/>
        </a:p>
      </dgm:t>
    </dgm:pt>
    <dgm:pt modelId="{2511BD67-3F0B-476C-A33C-CC605337484F}" type="parTrans" cxnId="{21D072D7-8D38-442A-A5B4-1F157883757C}">
      <dgm:prSet/>
      <dgm:spPr/>
      <dgm:t>
        <a:bodyPr/>
        <a:lstStyle/>
        <a:p>
          <a:endParaRPr lang="en-US"/>
        </a:p>
      </dgm:t>
    </dgm:pt>
    <dgm:pt modelId="{68271838-F240-406D-85BD-ECFFC68D0E91}" type="sibTrans" cxnId="{21D072D7-8D38-442A-A5B4-1F157883757C}">
      <dgm:prSet/>
      <dgm:spPr/>
      <dgm:t>
        <a:bodyPr/>
        <a:lstStyle/>
        <a:p>
          <a:endParaRPr lang="en-US"/>
        </a:p>
      </dgm:t>
    </dgm:pt>
    <dgm:pt modelId="{1BDDC5CE-5E68-6C48-AA18-6D80FA1EFD59}" type="pres">
      <dgm:prSet presAssocID="{B2EBB949-5B6A-47A4-8F34-C14A3C80B582}" presName="vert0" presStyleCnt="0">
        <dgm:presLayoutVars>
          <dgm:dir/>
          <dgm:animOne val="branch"/>
          <dgm:animLvl val="lvl"/>
        </dgm:presLayoutVars>
      </dgm:prSet>
      <dgm:spPr/>
    </dgm:pt>
    <dgm:pt modelId="{F245B1B5-2B26-3041-A87D-FA0B82C68803}" type="pres">
      <dgm:prSet presAssocID="{1080BCFA-A3DC-4FCC-9B4B-0CE7A5AFB776}" presName="thickLine" presStyleLbl="alignNode1" presStyleIdx="0" presStyleCnt="4"/>
      <dgm:spPr/>
    </dgm:pt>
    <dgm:pt modelId="{543E717F-7F68-7A49-A7F1-B6089FCF7C23}" type="pres">
      <dgm:prSet presAssocID="{1080BCFA-A3DC-4FCC-9B4B-0CE7A5AFB776}" presName="horz1" presStyleCnt="0"/>
      <dgm:spPr/>
    </dgm:pt>
    <dgm:pt modelId="{A03B4FFA-1CC4-FE41-A514-4A5D87967BB1}" type="pres">
      <dgm:prSet presAssocID="{1080BCFA-A3DC-4FCC-9B4B-0CE7A5AFB776}" presName="tx1" presStyleLbl="revTx" presStyleIdx="0" presStyleCnt="4"/>
      <dgm:spPr/>
    </dgm:pt>
    <dgm:pt modelId="{F3941FB7-6968-A44E-80C3-3D243C457265}" type="pres">
      <dgm:prSet presAssocID="{1080BCFA-A3DC-4FCC-9B4B-0CE7A5AFB776}" presName="vert1" presStyleCnt="0"/>
      <dgm:spPr/>
    </dgm:pt>
    <dgm:pt modelId="{C1B923F9-F021-5746-8068-C5F1E4A204A1}" type="pres">
      <dgm:prSet presAssocID="{69D8C091-B34D-4F7A-9910-97AD3371F196}" presName="thickLine" presStyleLbl="alignNode1" presStyleIdx="1" presStyleCnt="4"/>
      <dgm:spPr/>
    </dgm:pt>
    <dgm:pt modelId="{542D6584-8205-9145-A661-36319254983C}" type="pres">
      <dgm:prSet presAssocID="{69D8C091-B34D-4F7A-9910-97AD3371F196}" presName="horz1" presStyleCnt="0"/>
      <dgm:spPr/>
    </dgm:pt>
    <dgm:pt modelId="{F3213DD0-D092-AA48-9BCE-B81E2D062C4D}" type="pres">
      <dgm:prSet presAssocID="{69D8C091-B34D-4F7A-9910-97AD3371F196}" presName="tx1" presStyleLbl="revTx" presStyleIdx="1" presStyleCnt="4"/>
      <dgm:spPr/>
    </dgm:pt>
    <dgm:pt modelId="{2170D93F-C2C7-FA42-8661-3F4CC7DA60B0}" type="pres">
      <dgm:prSet presAssocID="{69D8C091-B34D-4F7A-9910-97AD3371F196}" presName="vert1" presStyleCnt="0"/>
      <dgm:spPr/>
    </dgm:pt>
    <dgm:pt modelId="{26A84A1F-B4D7-5F48-B6F7-EB9DF9555681}" type="pres">
      <dgm:prSet presAssocID="{713D823A-C919-47F3-8637-9D1EECDAE9C1}" presName="thickLine" presStyleLbl="alignNode1" presStyleIdx="2" presStyleCnt="4"/>
      <dgm:spPr/>
    </dgm:pt>
    <dgm:pt modelId="{C4288B6B-2129-2D43-B55A-966DF089495F}" type="pres">
      <dgm:prSet presAssocID="{713D823A-C919-47F3-8637-9D1EECDAE9C1}" presName="horz1" presStyleCnt="0"/>
      <dgm:spPr/>
    </dgm:pt>
    <dgm:pt modelId="{B70187FA-3262-D342-B390-4F7133387DB0}" type="pres">
      <dgm:prSet presAssocID="{713D823A-C919-47F3-8637-9D1EECDAE9C1}" presName="tx1" presStyleLbl="revTx" presStyleIdx="2" presStyleCnt="4"/>
      <dgm:spPr/>
    </dgm:pt>
    <dgm:pt modelId="{E1C1F4F0-3C22-5C47-AF98-CBEA9B8F7241}" type="pres">
      <dgm:prSet presAssocID="{713D823A-C919-47F3-8637-9D1EECDAE9C1}" presName="vert1" presStyleCnt="0"/>
      <dgm:spPr/>
    </dgm:pt>
    <dgm:pt modelId="{24876A6E-CF60-CB4E-A0C7-5335E1217BC3}" type="pres">
      <dgm:prSet presAssocID="{10CDF8FC-C5C5-4022-84C3-AA585B03039C}" presName="thickLine" presStyleLbl="alignNode1" presStyleIdx="3" presStyleCnt="4"/>
      <dgm:spPr/>
    </dgm:pt>
    <dgm:pt modelId="{11AB2125-89A7-EF4C-AA3C-ED7D00275AAD}" type="pres">
      <dgm:prSet presAssocID="{10CDF8FC-C5C5-4022-84C3-AA585B03039C}" presName="horz1" presStyleCnt="0"/>
      <dgm:spPr/>
    </dgm:pt>
    <dgm:pt modelId="{130DF053-E193-084E-A18C-B146DA47D7B7}" type="pres">
      <dgm:prSet presAssocID="{10CDF8FC-C5C5-4022-84C3-AA585B03039C}" presName="tx1" presStyleLbl="revTx" presStyleIdx="3" presStyleCnt="4"/>
      <dgm:spPr/>
    </dgm:pt>
    <dgm:pt modelId="{FDFD62E1-54E8-D145-ADBA-970B74B99DE9}" type="pres">
      <dgm:prSet presAssocID="{10CDF8FC-C5C5-4022-84C3-AA585B03039C}" presName="vert1" presStyleCnt="0"/>
      <dgm:spPr/>
    </dgm:pt>
  </dgm:ptLst>
  <dgm:cxnLst>
    <dgm:cxn modelId="{123C0418-23CF-4AEA-AE87-C6600ACFB59F}" srcId="{B2EBB949-5B6A-47A4-8F34-C14A3C80B582}" destId="{1080BCFA-A3DC-4FCC-9B4B-0CE7A5AFB776}" srcOrd="0" destOrd="0" parTransId="{78D21FEB-F662-4FD8-9DC5-EE6BA8E4984C}" sibTransId="{A9B84096-6019-429E-BBBD-D3C09D70E15E}"/>
    <dgm:cxn modelId="{E098BD1A-4614-AD48-8432-C7990AE25B7F}" type="presOf" srcId="{B2EBB949-5B6A-47A4-8F34-C14A3C80B582}" destId="{1BDDC5CE-5E68-6C48-AA18-6D80FA1EFD59}" srcOrd="0" destOrd="0" presId="urn:microsoft.com/office/officeart/2008/layout/LinedList"/>
    <dgm:cxn modelId="{4B6B5A1F-D5FB-CE40-8CF7-657146C9056F}" type="presOf" srcId="{69D8C091-B34D-4F7A-9910-97AD3371F196}" destId="{F3213DD0-D092-AA48-9BCE-B81E2D062C4D}" srcOrd="0" destOrd="0" presId="urn:microsoft.com/office/officeart/2008/layout/LinedList"/>
    <dgm:cxn modelId="{0671974E-D135-4A47-A64D-FB91866807F1}" type="presOf" srcId="{713D823A-C919-47F3-8637-9D1EECDAE9C1}" destId="{B70187FA-3262-D342-B390-4F7133387DB0}" srcOrd="0" destOrd="0" presId="urn:microsoft.com/office/officeart/2008/layout/LinedList"/>
    <dgm:cxn modelId="{7DA93F4F-7287-48C6-933C-7828ADD6CAF1}" srcId="{B2EBB949-5B6A-47A4-8F34-C14A3C80B582}" destId="{713D823A-C919-47F3-8637-9D1EECDAE9C1}" srcOrd="2" destOrd="0" parTransId="{2A54961E-A1AF-4D23-B7E8-6D46D691EAA8}" sibTransId="{4CC0143B-48BA-4C35-B3DC-DE8A246923D4}"/>
    <dgm:cxn modelId="{CE0D6375-D548-4393-A170-852EADB28377}" srcId="{B2EBB949-5B6A-47A4-8F34-C14A3C80B582}" destId="{69D8C091-B34D-4F7A-9910-97AD3371F196}" srcOrd="1" destOrd="0" parTransId="{C8F2A982-CB77-4334-A36A-292533B98CA8}" sibTransId="{DD243E7C-3706-400C-8F88-D2F882640551}"/>
    <dgm:cxn modelId="{58A81693-0A6F-6A49-BB47-AFEEA0F410C7}" type="presOf" srcId="{1080BCFA-A3DC-4FCC-9B4B-0CE7A5AFB776}" destId="{A03B4FFA-1CC4-FE41-A514-4A5D87967BB1}" srcOrd="0" destOrd="0" presId="urn:microsoft.com/office/officeart/2008/layout/LinedList"/>
    <dgm:cxn modelId="{455609A0-CB22-3242-B2EC-B8254C2AF434}" type="presOf" srcId="{10CDF8FC-C5C5-4022-84C3-AA585B03039C}" destId="{130DF053-E193-084E-A18C-B146DA47D7B7}" srcOrd="0" destOrd="0" presId="urn:microsoft.com/office/officeart/2008/layout/LinedList"/>
    <dgm:cxn modelId="{21D072D7-8D38-442A-A5B4-1F157883757C}" srcId="{B2EBB949-5B6A-47A4-8F34-C14A3C80B582}" destId="{10CDF8FC-C5C5-4022-84C3-AA585B03039C}" srcOrd="3" destOrd="0" parTransId="{2511BD67-3F0B-476C-A33C-CC605337484F}" sibTransId="{68271838-F240-406D-85BD-ECFFC68D0E91}"/>
    <dgm:cxn modelId="{D5A0FAC8-D05E-A547-95EB-04572E1C4D44}" type="presParOf" srcId="{1BDDC5CE-5E68-6C48-AA18-6D80FA1EFD59}" destId="{F245B1B5-2B26-3041-A87D-FA0B82C68803}" srcOrd="0" destOrd="0" presId="urn:microsoft.com/office/officeart/2008/layout/LinedList"/>
    <dgm:cxn modelId="{F0B30BEE-52A9-B34A-89F4-CCFA42C484F1}" type="presParOf" srcId="{1BDDC5CE-5E68-6C48-AA18-6D80FA1EFD59}" destId="{543E717F-7F68-7A49-A7F1-B6089FCF7C23}" srcOrd="1" destOrd="0" presId="urn:microsoft.com/office/officeart/2008/layout/LinedList"/>
    <dgm:cxn modelId="{DCE20D41-0B04-BC44-94CD-44AE1FCF42AF}" type="presParOf" srcId="{543E717F-7F68-7A49-A7F1-B6089FCF7C23}" destId="{A03B4FFA-1CC4-FE41-A514-4A5D87967BB1}" srcOrd="0" destOrd="0" presId="urn:microsoft.com/office/officeart/2008/layout/LinedList"/>
    <dgm:cxn modelId="{373E3FCC-C60E-104B-8C0A-6FC10CD3F9AC}" type="presParOf" srcId="{543E717F-7F68-7A49-A7F1-B6089FCF7C23}" destId="{F3941FB7-6968-A44E-80C3-3D243C457265}" srcOrd="1" destOrd="0" presId="urn:microsoft.com/office/officeart/2008/layout/LinedList"/>
    <dgm:cxn modelId="{618CDA63-A218-7B44-9896-598C078F26FE}" type="presParOf" srcId="{1BDDC5CE-5E68-6C48-AA18-6D80FA1EFD59}" destId="{C1B923F9-F021-5746-8068-C5F1E4A204A1}" srcOrd="2" destOrd="0" presId="urn:microsoft.com/office/officeart/2008/layout/LinedList"/>
    <dgm:cxn modelId="{5C971ADD-106D-FD49-9781-8BF6B83D9BEA}" type="presParOf" srcId="{1BDDC5CE-5E68-6C48-AA18-6D80FA1EFD59}" destId="{542D6584-8205-9145-A661-36319254983C}" srcOrd="3" destOrd="0" presId="urn:microsoft.com/office/officeart/2008/layout/LinedList"/>
    <dgm:cxn modelId="{2E0F80EF-FE42-7F4B-ABEA-A94F42ED4A56}" type="presParOf" srcId="{542D6584-8205-9145-A661-36319254983C}" destId="{F3213DD0-D092-AA48-9BCE-B81E2D062C4D}" srcOrd="0" destOrd="0" presId="urn:microsoft.com/office/officeart/2008/layout/LinedList"/>
    <dgm:cxn modelId="{C7F30236-5F66-434C-9E52-FDC9733FEF55}" type="presParOf" srcId="{542D6584-8205-9145-A661-36319254983C}" destId="{2170D93F-C2C7-FA42-8661-3F4CC7DA60B0}" srcOrd="1" destOrd="0" presId="urn:microsoft.com/office/officeart/2008/layout/LinedList"/>
    <dgm:cxn modelId="{FE1A66A6-08A1-4548-AE32-059423C322B1}" type="presParOf" srcId="{1BDDC5CE-5E68-6C48-AA18-6D80FA1EFD59}" destId="{26A84A1F-B4D7-5F48-B6F7-EB9DF9555681}" srcOrd="4" destOrd="0" presId="urn:microsoft.com/office/officeart/2008/layout/LinedList"/>
    <dgm:cxn modelId="{5B666185-DB13-CE45-87B8-FE955AFA9068}" type="presParOf" srcId="{1BDDC5CE-5E68-6C48-AA18-6D80FA1EFD59}" destId="{C4288B6B-2129-2D43-B55A-966DF089495F}" srcOrd="5" destOrd="0" presId="urn:microsoft.com/office/officeart/2008/layout/LinedList"/>
    <dgm:cxn modelId="{4CA74A43-49C2-674A-ADE0-5FEDAA4FC208}" type="presParOf" srcId="{C4288B6B-2129-2D43-B55A-966DF089495F}" destId="{B70187FA-3262-D342-B390-4F7133387DB0}" srcOrd="0" destOrd="0" presId="urn:microsoft.com/office/officeart/2008/layout/LinedList"/>
    <dgm:cxn modelId="{AB9DF853-B92C-C243-8FA3-C19B8B9E6E04}" type="presParOf" srcId="{C4288B6B-2129-2D43-B55A-966DF089495F}" destId="{E1C1F4F0-3C22-5C47-AF98-CBEA9B8F7241}" srcOrd="1" destOrd="0" presId="urn:microsoft.com/office/officeart/2008/layout/LinedList"/>
    <dgm:cxn modelId="{4487C8E1-14D0-4F42-A8E6-16BAA41C7C81}" type="presParOf" srcId="{1BDDC5CE-5E68-6C48-AA18-6D80FA1EFD59}" destId="{24876A6E-CF60-CB4E-A0C7-5335E1217BC3}" srcOrd="6" destOrd="0" presId="urn:microsoft.com/office/officeart/2008/layout/LinedList"/>
    <dgm:cxn modelId="{5913D488-D70D-F349-B827-FFD00658C8D1}" type="presParOf" srcId="{1BDDC5CE-5E68-6C48-AA18-6D80FA1EFD59}" destId="{11AB2125-89A7-EF4C-AA3C-ED7D00275AAD}" srcOrd="7" destOrd="0" presId="urn:microsoft.com/office/officeart/2008/layout/LinedList"/>
    <dgm:cxn modelId="{51EB0B84-22BC-D545-9FB2-03E40486D9A3}" type="presParOf" srcId="{11AB2125-89A7-EF4C-AA3C-ED7D00275AAD}" destId="{130DF053-E193-084E-A18C-B146DA47D7B7}" srcOrd="0" destOrd="0" presId="urn:microsoft.com/office/officeart/2008/layout/LinedList"/>
    <dgm:cxn modelId="{59B2249A-1384-AE42-825A-ACAD9969A466}" type="presParOf" srcId="{11AB2125-89A7-EF4C-AA3C-ED7D00275AAD}" destId="{FDFD62E1-54E8-D145-ADBA-970B74B99DE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2EBB949-5B6A-47A4-8F34-C14A3C80B58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80BCFA-A3DC-4FCC-9B4B-0CE7A5AFB776}">
      <dgm:prSet/>
      <dgm:spPr/>
      <dgm:t>
        <a:bodyPr/>
        <a:lstStyle/>
        <a:p>
          <a:r>
            <a:rPr lang="cs-CZ" b="1" dirty="0"/>
            <a:t>Vedoucí exkurze za Alter Ego:</a:t>
          </a:r>
          <a:endParaRPr lang="en-US" dirty="0"/>
        </a:p>
      </dgm:t>
    </dgm:pt>
    <dgm:pt modelId="{78D21FEB-F662-4FD8-9DC5-EE6BA8E4984C}" type="parTrans" cxnId="{123C0418-23CF-4AEA-AE87-C6600ACFB59F}">
      <dgm:prSet/>
      <dgm:spPr/>
      <dgm:t>
        <a:bodyPr/>
        <a:lstStyle/>
        <a:p>
          <a:endParaRPr lang="en-US"/>
        </a:p>
      </dgm:t>
    </dgm:pt>
    <dgm:pt modelId="{A9B84096-6019-429E-BBBD-D3C09D70E15E}" type="sibTrans" cxnId="{123C0418-23CF-4AEA-AE87-C6600ACFB59F}">
      <dgm:prSet/>
      <dgm:spPr/>
      <dgm:t>
        <a:bodyPr/>
        <a:lstStyle/>
        <a:p>
          <a:endParaRPr lang="en-US"/>
        </a:p>
      </dgm:t>
    </dgm:pt>
    <dgm:pt modelId="{69D8C091-B34D-4F7A-9910-97AD3371F196}">
      <dgm:prSet/>
      <dgm:spPr/>
      <dgm:t>
        <a:bodyPr/>
        <a:lstStyle/>
        <a:p>
          <a:r>
            <a:rPr lang="en-US" dirty="0"/>
            <a:t>Šarlota Ema Horáčková (</a:t>
          </a:r>
          <a:r>
            <a:rPr lang="cs-CZ" dirty="0"/>
            <a:t>606 071 757)</a:t>
          </a:r>
          <a:endParaRPr lang="en-US" dirty="0"/>
        </a:p>
      </dgm:t>
    </dgm:pt>
    <dgm:pt modelId="{C8F2A982-CB77-4334-A36A-292533B98CA8}" type="parTrans" cxnId="{CE0D6375-D548-4393-A170-852EADB28377}">
      <dgm:prSet/>
      <dgm:spPr/>
      <dgm:t>
        <a:bodyPr/>
        <a:lstStyle/>
        <a:p>
          <a:endParaRPr lang="en-US"/>
        </a:p>
      </dgm:t>
    </dgm:pt>
    <dgm:pt modelId="{DD243E7C-3706-400C-8F88-D2F882640551}" type="sibTrans" cxnId="{CE0D6375-D548-4393-A170-852EADB28377}">
      <dgm:prSet/>
      <dgm:spPr/>
      <dgm:t>
        <a:bodyPr/>
        <a:lstStyle/>
        <a:p>
          <a:endParaRPr lang="en-US"/>
        </a:p>
      </dgm:t>
    </dgm:pt>
    <dgm:pt modelId="{713D823A-C919-47F3-8637-9D1EECDAE9C1}">
      <dgm:prSet/>
      <dgm:spPr/>
      <dgm:t>
        <a:bodyPr/>
        <a:lstStyle/>
        <a:p>
          <a:r>
            <a:rPr lang="cs-CZ" b="1" dirty="0"/>
            <a:t>Zástupce za Alter Ego:</a:t>
          </a:r>
          <a:endParaRPr lang="en-US" dirty="0"/>
        </a:p>
      </dgm:t>
    </dgm:pt>
    <dgm:pt modelId="{2A54961E-A1AF-4D23-B7E8-6D46D691EAA8}" type="parTrans" cxnId="{7DA93F4F-7287-48C6-933C-7828ADD6CAF1}">
      <dgm:prSet/>
      <dgm:spPr/>
      <dgm:t>
        <a:bodyPr/>
        <a:lstStyle/>
        <a:p>
          <a:endParaRPr lang="en-US"/>
        </a:p>
      </dgm:t>
    </dgm:pt>
    <dgm:pt modelId="{4CC0143B-48BA-4C35-B3DC-DE8A246923D4}" type="sibTrans" cxnId="{7DA93F4F-7287-48C6-933C-7828ADD6CAF1}">
      <dgm:prSet/>
      <dgm:spPr/>
      <dgm:t>
        <a:bodyPr/>
        <a:lstStyle/>
        <a:p>
          <a:endParaRPr lang="en-US"/>
        </a:p>
      </dgm:t>
    </dgm:pt>
    <dgm:pt modelId="{10CDF8FC-C5C5-4022-84C3-AA585B03039C}">
      <dgm:prSet/>
      <dgm:spPr/>
      <dgm:t>
        <a:bodyPr/>
        <a:lstStyle/>
        <a:p>
          <a:r>
            <a:rPr lang="en-US" dirty="0"/>
            <a:t>Oldřich Horáček (602354363)</a:t>
          </a:r>
        </a:p>
      </dgm:t>
    </dgm:pt>
    <dgm:pt modelId="{2511BD67-3F0B-476C-A33C-CC605337484F}" type="parTrans" cxnId="{21D072D7-8D38-442A-A5B4-1F157883757C}">
      <dgm:prSet/>
      <dgm:spPr/>
      <dgm:t>
        <a:bodyPr/>
        <a:lstStyle/>
        <a:p>
          <a:endParaRPr lang="en-US"/>
        </a:p>
      </dgm:t>
    </dgm:pt>
    <dgm:pt modelId="{68271838-F240-406D-85BD-ECFFC68D0E91}" type="sibTrans" cxnId="{21D072D7-8D38-442A-A5B4-1F157883757C}">
      <dgm:prSet/>
      <dgm:spPr/>
      <dgm:t>
        <a:bodyPr/>
        <a:lstStyle/>
        <a:p>
          <a:endParaRPr lang="en-US"/>
        </a:p>
      </dgm:t>
    </dgm:pt>
    <dgm:pt modelId="{1BDDC5CE-5E68-6C48-AA18-6D80FA1EFD59}" type="pres">
      <dgm:prSet presAssocID="{B2EBB949-5B6A-47A4-8F34-C14A3C80B582}" presName="vert0" presStyleCnt="0">
        <dgm:presLayoutVars>
          <dgm:dir/>
          <dgm:animOne val="branch"/>
          <dgm:animLvl val="lvl"/>
        </dgm:presLayoutVars>
      </dgm:prSet>
      <dgm:spPr/>
    </dgm:pt>
    <dgm:pt modelId="{F245B1B5-2B26-3041-A87D-FA0B82C68803}" type="pres">
      <dgm:prSet presAssocID="{1080BCFA-A3DC-4FCC-9B4B-0CE7A5AFB776}" presName="thickLine" presStyleLbl="alignNode1" presStyleIdx="0" presStyleCnt="4"/>
      <dgm:spPr/>
    </dgm:pt>
    <dgm:pt modelId="{543E717F-7F68-7A49-A7F1-B6089FCF7C23}" type="pres">
      <dgm:prSet presAssocID="{1080BCFA-A3DC-4FCC-9B4B-0CE7A5AFB776}" presName="horz1" presStyleCnt="0"/>
      <dgm:spPr/>
    </dgm:pt>
    <dgm:pt modelId="{A03B4FFA-1CC4-FE41-A514-4A5D87967BB1}" type="pres">
      <dgm:prSet presAssocID="{1080BCFA-A3DC-4FCC-9B4B-0CE7A5AFB776}" presName="tx1" presStyleLbl="revTx" presStyleIdx="0" presStyleCnt="4"/>
      <dgm:spPr/>
    </dgm:pt>
    <dgm:pt modelId="{F3941FB7-6968-A44E-80C3-3D243C457265}" type="pres">
      <dgm:prSet presAssocID="{1080BCFA-A3DC-4FCC-9B4B-0CE7A5AFB776}" presName="vert1" presStyleCnt="0"/>
      <dgm:spPr/>
    </dgm:pt>
    <dgm:pt modelId="{C1B923F9-F021-5746-8068-C5F1E4A204A1}" type="pres">
      <dgm:prSet presAssocID="{69D8C091-B34D-4F7A-9910-97AD3371F196}" presName="thickLine" presStyleLbl="alignNode1" presStyleIdx="1" presStyleCnt="4"/>
      <dgm:spPr/>
    </dgm:pt>
    <dgm:pt modelId="{542D6584-8205-9145-A661-36319254983C}" type="pres">
      <dgm:prSet presAssocID="{69D8C091-B34D-4F7A-9910-97AD3371F196}" presName="horz1" presStyleCnt="0"/>
      <dgm:spPr/>
    </dgm:pt>
    <dgm:pt modelId="{F3213DD0-D092-AA48-9BCE-B81E2D062C4D}" type="pres">
      <dgm:prSet presAssocID="{69D8C091-B34D-4F7A-9910-97AD3371F196}" presName="tx1" presStyleLbl="revTx" presStyleIdx="1" presStyleCnt="4"/>
      <dgm:spPr/>
    </dgm:pt>
    <dgm:pt modelId="{2170D93F-C2C7-FA42-8661-3F4CC7DA60B0}" type="pres">
      <dgm:prSet presAssocID="{69D8C091-B34D-4F7A-9910-97AD3371F196}" presName="vert1" presStyleCnt="0"/>
      <dgm:spPr/>
    </dgm:pt>
    <dgm:pt modelId="{26A84A1F-B4D7-5F48-B6F7-EB9DF9555681}" type="pres">
      <dgm:prSet presAssocID="{713D823A-C919-47F3-8637-9D1EECDAE9C1}" presName="thickLine" presStyleLbl="alignNode1" presStyleIdx="2" presStyleCnt="4"/>
      <dgm:spPr/>
    </dgm:pt>
    <dgm:pt modelId="{C4288B6B-2129-2D43-B55A-966DF089495F}" type="pres">
      <dgm:prSet presAssocID="{713D823A-C919-47F3-8637-9D1EECDAE9C1}" presName="horz1" presStyleCnt="0"/>
      <dgm:spPr/>
    </dgm:pt>
    <dgm:pt modelId="{B70187FA-3262-D342-B390-4F7133387DB0}" type="pres">
      <dgm:prSet presAssocID="{713D823A-C919-47F3-8637-9D1EECDAE9C1}" presName="tx1" presStyleLbl="revTx" presStyleIdx="2" presStyleCnt="4"/>
      <dgm:spPr/>
    </dgm:pt>
    <dgm:pt modelId="{E1C1F4F0-3C22-5C47-AF98-CBEA9B8F7241}" type="pres">
      <dgm:prSet presAssocID="{713D823A-C919-47F3-8637-9D1EECDAE9C1}" presName="vert1" presStyleCnt="0"/>
      <dgm:spPr/>
    </dgm:pt>
    <dgm:pt modelId="{24876A6E-CF60-CB4E-A0C7-5335E1217BC3}" type="pres">
      <dgm:prSet presAssocID="{10CDF8FC-C5C5-4022-84C3-AA585B03039C}" presName="thickLine" presStyleLbl="alignNode1" presStyleIdx="3" presStyleCnt="4"/>
      <dgm:spPr/>
    </dgm:pt>
    <dgm:pt modelId="{11AB2125-89A7-EF4C-AA3C-ED7D00275AAD}" type="pres">
      <dgm:prSet presAssocID="{10CDF8FC-C5C5-4022-84C3-AA585B03039C}" presName="horz1" presStyleCnt="0"/>
      <dgm:spPr/>
    </dgm:pt>
    <dgm:pt modelId="{130DF053-E193-084E-A18C-B146DA47D7B7}" type="pres">
      <dgm:prSet presAssocID="{10CDF8FC-C5C5-4022-84C3-AA585B03039C}" presName="tx1" presStyleLbl="revTx" presStyleIdx="3" presStyleCnt="4"/>
      <dgm:spPr/>
    </dgm:pt>
    <dgm:pt modelId="{FDFD62E1-54E8-D145-ADBA-970B74B99DE9}" type="pres">
      <dgm:prSet presAssocID="{10CDF8FC-C5C5-4022-84C3-AA585B03039C}" presName="vert1" presStyleCnt="0"/>
      <dgm:spPr/>
    </dgm:pt>
  </dgm:ptLst>
  <dgm:cxnLst>
    <dgm:cxn modelId="{123C0418-23CF-4AEA-AE87-C6600ACFB59F}" srcId="{B2EBB949-5B6A-47A4-8F34-C14A3C80B582}" destId="{1080BCFA-A3DC-4FCC-9B4B-0CE7A5AFB776}" srcOrd="0" destOrd="0" parTransId="{78D21FEB-F662-4FD8-9DC5-EE6BA8E4984C}" sibTransId="{A9B84096-6019-429E-BBBD-D3C09D70E15E}"/>
    <dgm:cxn modelId="{E098BD1A-4614-AD48-8432-C7990AE25B7F}" type="presOf" srcId="{B2EBB949-5B6A-47A4-8F34-C14A3C80B582}" destId="{1BDDC5CE-5E68-6C48-AA18-6D80FA1EFD59}" srcOrd="0" destOrd="0" presId="urn:microsoft.com/office/officeart/2008/layout/LinedList"/>
    <dgm:cxn modelId="{4B6B5A1F-D5FB-CE40-8CF7-657146C9056F}" type="presOf" srcId="{69D8C091-B34D-4F7A-9910-97AD3371F196}" destId="{F3213DD0-D092-AA48-9BCE-B81E2D062C4D}" srcOrd="0" destOrd="0" presId="urn:microsoft.com/office/officeart/2008/layout/LinedList"/>
    <dgm:cxn modelId="{0671974E-D135-4A47-A64D-FB91866807F1}" type="presOf" srcId="{713D823A-C919-47F3-8637-9D1EECDAE9C1}" destId="{B70187FA-3262-D342-B390-4F7133387DB0}" srcOrd="0" destOrd="0" presId="urn:microsoft.com/office/officeart/2008/layout/LinedList"/>
    <dgm:cxn modelId="{7DA93F4F-7287-48C6-933C-7828ADD6CAF1}" srcId="{B2EBB949-5B6A-47A4-8F34-C14A3C80B582}" destId="{713D823A-C919-47F3-8637-9D1EECDAE9C1}" srcOrd="2" destOrd="0" parTransId="{2A54961E-A1AF-4D23-B7E8-6D46D691EAA8}" sibTransId="{4CC0143B-48BA-4C35-B3DC-DE8A246923D4}"/>
    <dgm:cxn modelId="{CE0D6375-D548-4393-A170-852EADB28377}" srcId="{B2EBB949-5B6A-47A4-8F34-C14A3C80B582}" destId="{69D8C091-B34D-4F7A-9910-97AD3371F196}" srcOrd="1" destOrd="0" parTransId="{C8F2A982-CB77-4334-A36A-292533B98CA8}" sibTransId="{DD243E7C-3706-400C-8F88-D2F882640551}"/>
    <dgm:cxn modelId="{58A81693-0A6F-6A49-BB47-AFEEA0F410C7}" type="presOf" srcId="{1080BCFA-A3DC-4FCC-9B4B-0CE7A5AFB776}" destId="{A03B4FFA-1CC4-FE41-A514-4A5D87967BB1}" srcOrd="0" destOrd="0" presId="urn:microsoft.com/office/officeart/2008/layout/LinedList"/>
    <dgm:cxn modelId="{455609A0-CB22-3242-B2EC-B8254C2AF434}" type="presOf" srcId="{10CDF8FC-C5C5-4022-84C3-AA585B03039C}" destId="{130DF053-E193-084E-A18C-B146DA47D7B7}" srcOrd="0" destOrd="0" presId="urn:microsoft.com/office/officeart/2008/layout/LinedList"/>
    <dgm:cxn modelId="{21D072D7-8D38-442A-A5B4-1F157883757C}" srcId="{B2EBB949-5B6A-47A4-8F34-C14A3C80B582}" destId="{10CDF8FC-C5C5-4022-84C3-AA585B03039C}" srcOrd="3" destOrd="0" parTransId="{2511BD67-3F0B-476C-A33C-CC605337484F}" sibTransId="{68271838-F240-406D-85BD-ECFFC68D0E91}"/>
    <dgm:cxn modelId="{D5A0FAC8-D05E-A547-95EB-04572E1C4D44}" type="presParOf" srcId="{1BDDC5CE-5E68-6C48-AA18-6D80FA1EFD59}" destId="{F245B1B5-2B26-3041-A87D-FA0B82C68803}" srcOrd="0" destOrd="0" presId="urn:microsoft.com/office/officeart/2008/layout/LinedList"/>
    <dgm:cxn modelId="{F0B30BEE-52A9-B34A-89F4-CCFA42C484F1}" type="presParOf" srcId="{1BDDC5CE-5E68-6C48-AA18-6D80FA1EFD59}" destId="{543E717F-7F68-7A49-A7F1-B6089FCF7C23}" srcOrd="1" destOrd="0" presId="urn:microsoft.com/office/officeart/2008/layout/LinedList"/>
    <dgm:cxn modelId="{DCE20D41-0B04-BC44-94CD-44AE1FCF42AF}" type="presParOf" srcId="{543E717F-7F68-7A49-A7F1-B6089FCF7C23}" destId="{A03B4FFA-1CC4-FE41-A514-4A5D87967BB1}" srcOrd="0" destOrd="0" presId="urn:microsoft.com/office/officeart/2008/layout/LinedList"/>
    <dgm:cxn modelId="{373E3FCC-C60E-104B-8C0A-6FC10CD3F9AC}" type="presParOf" srcId="{543E717F-7F68-7A49-A7F1-B6089FCF7C23}" destId="{F3941FB7-6968-A44E-80C3-3D243C457265}" srcOrd="1" destOrd="0" presId="urn:microsoft.com/office/officeart/2008/layout/LinedList"/>
    <dgm:cxn modelId="{618CDA63-A218-7B44-9896-598C078F26FE}" type="presParOf" srcId="{1BDDC5CE-5E68-6C48-AA18-6D80FA1EFD59}" destId="{C1B923F9-F021-5746-8068-C5F1E4A204A1}" srcOrd="2" destOrd="0" presId="urn:microsoft.com/office/officeart/2008/layout/LinedList"/>
    <dgm:cxn modelId="{5C971ADD-106D-FD49-9781-8BF6B83D9BEA}" type="presParOf" srcId="{1BDDC5CE-5E68-6C48-AA18-6D80FA1EFD59}" destId="{542D6584-8205-9145-A661-36319254983C}" srcOrd="3" destOrd="0" presId="urn:microsoft.com/office/officeart/2008/layout/LinedList"/>
    <dgm:cxn modelId="{2E0F80EF-FE42-7F4B-ABEA-A94F42ED4A56}" type="presParOf" srcId="{542D6584-8205-9145-A661-36319254983C}" destId="{F3213DD0-D092-AA48-9BCE-B81E2D062C4D}" srcOrd="0" destOrd="0" presId="urn:microsoft.com/office/officeart/2008/layout/LinedList"/>
    <dgm:cxn modelId="{C7F30236-5F66-434C-9E52-FDC9733FEF55}" type="presParOf" srcId="{542D6584-8205-9145-A661-36319254983C}" destId="{2170D93F-C2C7-FA42-8661-3F4CC7DA60B0}" srcOrd="1" destOrd="0" presId="urn:microsoft.com/office/officeart/2008/layout/LinedList"/>
    <dgm:cxn modelId="{FE1A66A6-08A1-4548-AE32-059423C322B1}" type="presParOf" srcId="{1BDDC5CE-5E68-6C48-AA18-6D80FA1EFD59}" destId="{26A84A1F-B4D7-5F48-B6F7-EB9DF9555681}" srcOrd="4" destOrd="0" presId="urn:microsoft.com/office/officeart/2008/layout/LinedList"/>
    <dgm:cxn modelId="{5B666185-DB13-CE45-87B8-FE955AFA9068}" type="presParOf" srcId="{1BDDC5CE-5E68-6C48-AA18-6D80FA1EFD59}" destId="{C4288B6B-2129-2D43-B55A-966DF089495F}" srcOrd="5" destOrd="0" presId="urn:microsoft.com/office/officeart/2008/layout/LinedList"/>
    <dgm:cxn modelId="{4CA74A43-49C2-674A-ADE0-5FEDAA4FC208}" type="presParOf" srcId="{C4288B6B-2129-2D43-B55A-966DF089495F}" destId="{B70187FA-3262-D342-B390-4F7133387DB0}" srcOrd="0" destOrd="0" presId="urn:microsoft.com/office/officeart/2008/layout/LinedList"/>
    <dgm:cxn modelId="{AB9DF853-B92C-C243-8FA3-C19B8B9E6E04}" type="presParOf" srcId="{C4288B6B-2129-2D43-B55A-966DF089495F}" destId="{E1C1F4F0-3C22-5C47-AF98-CBEA9B8F7241}" srcOrd="1" destOrd="0" presId="urn:microsoft.com/office/officeart/2008/layout/LinedList"/>
    <dgm:cxn modelId="{4487C8E1-14D0-4F42-A8E6-16BAA41C7C81}" type="presParOf" srcId="{1BDDC5CE-5E68-6C48-AA18-6D80FA1EFD59}" destId="{24876A6E-CF60-CB4E-A0C7-5335E1217BC3}" srcOrd="6" destOrd="0" presId="urn:microsoft.com/office/officeart/2008/layout/LinedList"/>
    <dgm:cxn modelId="{5913D488-D70D-F349-B827-FFD00658C8D1}" type="presParOf" srcId="{1BDDC5CE-5E68-6C48-AA18-6D80FA1EFD59}" destId="{11AB2125-89A7-EF4C-AA3C-ED7D00275AAD}" srcOrd="7" destOrd="0" presId="urn:microsoft.com/office/officeart/2008/layout/LinedList"/>
    <dgm:cxn modelId="{51EB0B84-22BC-D545-9FB2-03E40486D9A3}" type="presParOf" srcId="{11AB2125-89A7-EF4C-AA3C-ED7D00275AAD}" destId="{130DF053-E193-084E-A18C-B146DA47D7B7}" srcOrd="0" destOrd="0" presId="urn:microsoft.com/office/officeart/2008/layout/LinedList"/>
    <dgm:cxn modelId="{59B2249A-1384-AE42-825A-ACAD9969A466}" type="presParOf" srcId="{11AB2125-89A7-EF4C-AA3C-ED7D00275AAD}" destId="{FDFD62E1-54E8-D145-ADBA-970B74B99DE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7C0FB-3053-DB45-9E7E-596BAC978E6E}">
      <dsp:nvSpPr>
        <dsp:cNvPr id="0" name=""/>
        <dsp:cNvSpPr/>
      </dsp:nvSpPr>
      <dsp:spPr>
        <a:xfrm>
          <a:off x="0" y="4823978"/>
          <a:ext cx="7452360" cy="6331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Provoz štěchovické elektrárny o výkonu 22,5  MW je řízen přímo z centrálního dispečinku vltavské kaskády.</a:t>
          </a:r>
          <a:endParaRPr lang="en-US" sz="1400" kern="1200"/>
        </a:p>
      </dsp:txBody>
      <dsp:txXfrm>
        <a:off x="0" y="4823978"/>
        <a:ext cx="7452360" cy="633144"/>
      </dsp:txXfrm>
    </dsp:sp>
    <dsp:sp modelId="{D474DF00-B5D4-6C4F-A1FE-70BD755E3458}">
      <dsp:nvSpPr>
        <dsp:cNvPr id="0" name=""/>
        <dsp:cNvSpPr/>
      </dsp:nvSpPr>
      <dsp:spPr>
        <a:xfrm rot="10800000">
          <a:off x="0" y="3859699"/>
          <a:ext cx="7452360" cy="973776"/>
        </a:xfrm>
        <a:prstGeom prst="upArrowCallou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Spolu s nádrží ve Vraném vyrovnává odtok z vltavské kaskády. Umožňuje špičkový provoz slapské elektrárny a výrobu pološpičkové elektrické energie. </a:t>
          </a:r>
          <a:endParaRPr lang="en-US" sz="1400" kern="1200"/>
        </a:p>
      </dsp:txBody>
      <dsp:txXfrm rot="10800000">
        <a:off x="0" y="3859699"/>
        <a:ext cx="7452360" cy="632730"/>
      </dsp:txXfrm>
    </dsp:sp>
    <dsp:sp modelId="{BA99808D-9AC0-D945-9745-E11EB078025D}">
      <dsp:nvSpPr>
        <dsp:cNvPr id="0" name=""/>
        <dsp:cNvSpPr/>
      </dsp:nvSpPr>
      <dsp:spPr>
        <a:xfrm rot="10800000">
          <a:off x="0" y="2895420"/>
          <a:ext cx="7452360" cy="973776"/>
        </a:xfrm>
        <a:prstGeom prst="upArrowCallout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Obsahuje 11,2 mil. m</a:t>
          </a:r>
          <a:r>
            <a:rPr lang="cs-CZ" sz="1400" kern="1200" baseline="30000"/>
            <a:t>3</a:t>
          </a:r>
          <a:r>
            <a:rPr lang="cs-CZ" sz="1400" kern="1200"/>
            <a:t> vody a slouží především k vyrovnání kolísavého odtoku ze špičkové elektrárny Slapy. </a:t>
          </a:r>
          <a:endParaRPr lang="en-US" sz="1400" kern="1200"/>
        </a:p>
      </dsp:txBody>
      <dsp:txXfrm rot="10800000">
        <a:off x="0" y="2895420"/>
        <a:ext cx="7452360" cy="632730"/>
      </dsp:txXfrm>
    </dsp:sp>
    <dsp:sp modelId="{A402969A-E296-4D44-98EF-DFC5BC75E2B8}">
      <dsp:nvSpPr>
        <dsp:cNvPr id="0" name=""/>
        <dsp:cNvSpPr/>
      </dsp:nvSpPr>
      <dsp:spPr>
        <a:xfrm rot="10800000">
          <a:off x="0" y="1931141"/>
          <a:ext cx="7452360" cy="973776"/>
        </a:xfrm>
        <a:prstGeom prst="upArrowCallou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Nádrž této středotlaké elektrárny o délce 9,4  km končí ve vývaru elektrárny Slapy. </a:t>
          </a:r>
          <a:endParaRPr lang="en-US" sz="1400" kern="1200"/>
        </a:p>
      </dsp:txBody>
      <dsp:txXfrm rot="10800000">
        <a:off x="0" y="1931141"/>
        <a:ext cx="7452360" cy="632730"/>
      </dsp:txXfrm>
    </dsp:sp>
    <dsp:sp modelId="{71635314-109C-A444-A97A-B97E77D92E87}">
      <dsp:nvSpPr>
        <dsp:cNvPr id="0" name=""/>
        <dsp:cNvSpPr/>
      </dsp:nvSpPr>
      <dsp:spPr>
        <a:xfrm rot="10800000">
          <a:off x="0" y="966861"/>
          <a:ext cx="7452360" cy="973776"/>
        </a:xfrm>
        <a:prstGeom prst="upArrowCallout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byla původně vybudována jako druhý článek vltavské kaskády na konci druhé světové války. </a:t>
          </a:r>
          <a:endParaRPr lang="en-US" sz="1400" kern="1200"/>
        </a:p>
      </dsp:txBody>
      <dsp:txXfrm rot="10800000">
        <a:off x="0" y="966861"/>
        <a:ext cx="7452360" cy="632730"/>
      </dsp:txXfrm>
    </dsp:sp>
    <dsp:sp modelId="{6561741F-39A1-7B43-9A9F-2063208DBA5A}">
      <dsp:nvSpPr>
        <dsp:cNvPr id="0" name=""/>
        <dsp:cNvSpPr/>
      </dsp:nvSpPr>
      <dsp:spPr>
        <a:xfrm rot="10800000">
          <a:off x="0" y="2582"/>
          <a:ext cx="7452360" cy="973776"/>
        </a:xfrm>
        <a:prstGeom prst="upArrowCallou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Vodní elektrárna Štěchovice I </a:t>
          </a:r>
          <a:endParaRPr lang="en-US" sz="1400" kern="1200"/>
        </a:p>
      </dsp:txBody>
      <dsp:txXfrm rot="10800000">
        <a:off x="0" y="2582"/>
        <a:ext cx="7452360" cy="632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22544E-7310-1648-A5F1-9D95E206AA26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Vodní dílo Štěchovice bylo postaveno v letech 1938 - 47. </a:t>
          </a:r>
          <a:endParaRPr lang="en-US" sz="2200" kern="1200"/>
        </a:p>
      </dsp:txBody>
      <dsp:txXfrm>
        <a:off x="307345" y="1546"/>
        <a:ext cx="3222855" cy="1933713"/>
      </dsp:txXfrm>
    </dsp:sp>
    <dsp:sp modelId="{6B1125AE-DA8B-144D-A5CE-AD7FA6C873B4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Betonová přehrada s žulovým obkladem je </a:t>
          </a:r>
          <a:endParaRPr lang="en-US" sz="2200" kern="1200"/>
        </a:p>
      </dsp:txBody>
      <dsp:txXfrm>
        <a:off x="3852486" y="1546"/>
        <a:ext cx="3222855" cy="1933713"/>
      </dsp:txXfrm>
    </dsp:sp>
    <dsp:sp modelId="{7BCDE4FF-0FA3-1B41-BE95-C4342BC531BD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22,5 m vysoká, 120 m dlouhá s pěti přelivnými hrazenými poli. </a:t>
          </a:r>
          <a:endParaRPr lang="en-US" sz="2200" kern="1200"/>
        </a:p>
      </dsp:txBody>
      <dsp:txXfrm>
        <a:off x="7397627" y="1546"/>
        <a:ext cx="3222855" cy="1933713"/>
      </dsp:txXfrm>
    </dsp:sp>
    <dsp:sp modelId="{97D348C8-FA31-A046-8D96-D1EB421178F6}">
      <dsp:nvSpPr>
        <dsp:cNvPr id="0" name=""/>
        <dsp:cNvSpPr/>
      </dsp:nvSpPr>
      <dsp:spPr>
        <a:xfrm>
          <a:off x="307345" y="2257545"/>
          <a:ext cx="3222855" cy="1933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Kapacita přelivů činí 2400 m</a:t>
          </a:r>
          <a:r>
            <a:rPr lang="cs-CZ" sz="2200" kern="1200" baseline="30000"/>
            <a:t>3</a:t>
          </a:r>
          <a:r>
            <a:rPr lang="cs-CZ" sz="2200" kern="1200"/>
            <a:t>/s.</a:t>
          </a:r>
          <a:endParaRPr lang="en-US" sz="2200" kern="1200"/>
        </a:p>
      </dsp:txBody>
      <dsp:txXfrm>
        <a:off x="307345" y="2257545"/>
        <a:ext cx="3222855" cy="1933713"/>
      </dsp:txXfrm>
    </dsp:sp>
    <dsp:sp modelId="{1AA5C38D-DF7C-5247-A3E1-C9BFAFEBBCF3}">
      <dsp:nvSpPr>
        <dsp:cNvPr id="0" name=""/>
        <dsp:cNvSpPr/>
      </dsp:nvSpPr>
      <dsp:spPr>
        <a:xfrm>
          <a:off x="3852486" y="2257545"/>
          <a:ext cx="3222855" cy="1933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Středotlaká elektrárna je vybavena jako klasická průtočná elektrárna se 2 soustrojími s Kaplanovými turbínami. </a:t>
          </a:r>
          <a:endParaRPr lang="en-US" sz="2200" kern="1200"/>
        </a:p>
      </dsp:txBody>
      <dsp:txXfrm>
        <a:off x="3852486" y="2257545"/>
        <a:ext cx="3222855" cy="1933713"/>
      </dsp:txXfrm>
    </dsp:sp>
    <dsp:sp modelId="{449C5143-509F-4040-B526-6924EC40D784}">
      <dsp:nvSpPr>
        <dsp:cNvPr id="0" name=""/>
        <dsp:cNvSpPr/>
      </dsp:nvSpPr>
      <dsp:spPr>
        <a:xfrm>
          <a:off x="7397627" y="2257545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Její součástí je i venkovní rozvodna 110 kV a vývodové a distribuční transformátory.</a:t>
          </a:r>
          <a:endParaRPr lang="en-US" sz="2200" kern="1200"/>
        </a:p>
      </dsp:txBody>
      <dsp:txXfrm>
        <a:off x="7397627" y="2257545"/>
        <a:ext cx="3222855" cy="19337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F2D5F-30C7-46CE-A7D2-54549560276F}">
      <dsp:nvSpPr>
        <dsp:cNvPr id="0" name=""/>
        <dsp:cNvSpPr/>
      </dsp:nvSpPr>
      <dsp:spPr>
        <a:xfrm>
          <a:off x="0" y="1409"/>
          <a:ext cx="10515600" cy="600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3D7720-07BA-453F-B15B-3BB35E19C034}">
      <dsp:nvSpPr>
        <dsp:cNvPr id="0" name=""/>
        <dsp:cNvSpPr/>
      </dsp:nvSpPr>
      <dsp:spPr>
        <a:xfrm>
          <a:off x="181696" y="136555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B42B2-030F-41E7-B659-BDB899C7FF1D}">
      <dsp:nvSpPr>
        <dsp:cNvPr id="0" name=""/>
        <dsp:cNvSpPr/>
      </dsp:nvSpPr>
      <dsp:spPr>
        <a:xfrm>
          <a:off x="693749" y="1409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Přečerpávací vodní elektrárna Štěchovice II. se spádem až 220 m a  umělou nádrží na kopci Homole o obsahu 500 000 m3 byla uvedena do provozu v roce 1947. </a:t>
          </a:r>
          <a:endParaRPr lang="en-US" sz="1500" kern="1200"/>
        </a:p>
      </dsp:txBody>
      <dsp:txXfrm>
        <a:off x="693749" y="1409"/>
        <a:ext cx="9821850" cy="600648"/>
      </dsp:txXfrm>
    </dsp:sp>
    <dsp:sp modelId="{F057481B-04F6-460C-9009-ACAC677ECD33}">
      <dsp:nvSpPr>
        <dsp:cNvPr id="0" name=""/>
        <dsp:cNvSpPr/>
      </dsp:nvSpPr>
      <dsp:spPr>
        <a:xfrm>
          <a:off x="0" y="752220"/>
          <a:ext cx="10515600" cy="60064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74D12-CD17-4A75-AA0D-1AA5B353F737}">
      <dsp:nvSpPr>
        <dsp:cNvPr id="0" name=""/>
        <dsp:cNvSpPr/>
      </dsp:nvSpPr>
      <dsp:spPr>
        <a:xfrm>
          <a:off x="181696" y="887366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A3AB1F-3EC3-493E-A156-79E380D68C42}">
      <dsp:nvSpPr>
        <dsp:cNvPr id="0" name=""/>
        <dsp:cNvSpPr/>
      </dsp:nvSpPr>
      <dsp:spPr>
        <a:xfrm>
          <a:off x="693749" y="752220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Na svou dobu byla tato přečerpávací vodní elektrárna plně automatizována a odpadní teplo z chlazení bylo využito mj. k ohřívání vody v nedalekém plaveckém bazénu. </a:t>
          </a:r>
          <a:endParaRPr lang="en-US" sz="1500" kern="1200"/>
        </a:p>
      </dsp:txBody>
      <dsp:txXfrm>
        <a:off x="693749" y="752220"/>
        <a:ext cx="9821850" cy="600648"/>
      </dsp:txXfrm>
    </dsp:sp>
    <dsp:sp modelId="{33A3E69E-86A5-4343-8F27-8A1B795E43BE}">
      <dsp:nvSpPr>
        <dsp:cNvPr id="0" name=""/>
        <dsp:cNvSpPr/>
      </dsp:nvSpPr>
      <dsp:spPr>
        <a:xfrm>
          <a:off x="0" y="1503031"/>
          <a:ext cx="10515600" cy="6006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AD501-6564-4FA8-8991-AFD4F914BE08}">
      <dsp:nvSpPr>
        <dsp:cNvPr id="0" name=""/>
        <dsp:cNvSpPr/>
      </dsp:nvSpPr>
      <dsp:spPr>
        <a:xfrm>
          <a:off x="181696" y="1638177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01F08-BA47-4CB5-8D31-5281FE275D42}">
      <dsp:nvSpPr>
        <dsp:cNvPr id="0" name=""/>
        <dsp:cNvSpPr/>
      </dsp:nvSpPr>
      <dsp:spPr>
        <a:xfrm>
          <a:off x="693749" y="1503031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Do února 1991, kdy byla pro zastaralost odstavena, vyrobila 1 650 000 MWh převážně špičkové energie. </a:t>
          </a:r>
          <a:endParaRPr lang="en-US" sz="1500" kern="1200"/>
        </a:p>
      </dsp:txBody>
      <dsp:txXfrm>
        <a:off x="693749" y="1503031"/>
        <a:ext cx="9821850" cy="600648"/>
      </dsp:txXfrm>
    </dsp:sp>
    <dsp:sp modelId="{4BE5D3B3-0AC9-4F85-B612-546AC036FA21}">
      <dsp:nvSpPr>
        <dsp:cNvPr id="0" name=""/>
        <dsp:cNvSpPr/>
      </dsp:nvSpPr>
      <dsp:spPr>
        <a:xfrm>
          <a:off x="0" y="2253843"/>
          <a:ext cx="10515600" cy="6006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51C3CB-A824-4B8D-A206-D79E6FB384EE}">
      <dsp:nvSpPr>
        <dsp:cNvPr id="0" name=""/>
        <dsp:cNvSpPr/>
      </dsp:nvSpPr>
      <dsp:spPr>
        <a:xfrm>
          <a:off x="181696" y="2388989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8C282-3FB2-443E-A6AF-220C48DC50CA}">
      <dsp:nvSpPr>
        <dsp:cNvPr id="0" name=""/>
        <dsp:cNvSpPr/>
      </dsp:nvSpPr>
      <dsp:spPr>
        <a:xfrm>
          <a:off x="693749" y="2253843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V letech 1992-1996 proběhla výstavba nové, moderní PVE, která využívá původní horní nádrž na Homoli a z velké části původní ocelové přivaděče (průměr potrubí 1,7-2 m, délka 590 m) i části elektrorozvodného zařízení. </a:t>
          </a:r>
          <a:endParaRPr lang="en-US" sz="1500" kern="1200"/>
        </a:p>
      </dsp:txBody>
      <dsp:txXfrm>
        <a:off x="693749" y="2253843"/>
        <a:ext cx="9821850" cy="600648"/>
      </dsp:txXfrm>
    </dsp:sp>
    <dsp:sp modelId="{F80686DE-A3BF-4A98-86E6-8D1B4F2C79AF}">
      <dsp:nvSpPr>
        <dsp:cNvPr id="0" name=""/>
        <dsp:cNvSpPr/>
      </dsp:nvSpPr>
      <dsp:spPr>
        <a:xfrm>
          <a:off x="0" y="3004654"/>
          <a:ext cx="10515600" cy="60064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7A1532-5251-4F06-AB8F-6D7282DBFA6C}">
      <dsp:nvSpPr>
        <dsp:cNvPr id="0" name=""/>
        <dsp:cNvSpPr/>
      </dsp:nvSpPr>
      <dsp:spPr>
        <a:xfrm>
          <a:off x="181696" y="3139800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98E2D9-34E4-4BFA-A896-AE7DD73AB623}">
      <dsp:nvSpPr>
        <dsp:cNvPr id="0" name=""/>
        <dsp:cNvSpPr/>
      </dsp:nvSpPr>
      <dsp:spPr>
        <a:xfrm>
          <a:off x="693749" y="3004654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Původní dvě soustrojí o výkonu 21 MW byla nahrazena jedním, s reverzní Francisovou turbínou typu FR-180 z ČKD Blansko s oběžným kolem o průměru 2,2 m, s hltností 24m3 vody za sekundu a motorgenerátorem o výkonu 45 MW. </a:t>
          </a:r>
          <a:endParaRPr lang="en-US" sz="1500" kern="1200"/>
        </a:p>
      </dsp:txBody>
      <dsp:txXfrm>
        <a:off x="693749" y="3004654"/>
        <a:ext cx="9821850" cy="600648"/>
      </dsp:txXfrm>
    </dsp:sp>
    <dsp:sp modelId="{72496F0A-EED9-45C2-A79F-556FE12E69F1}">
      <dsp:nvSpPr>
        <dsp:cNvPr id="0" name=""/>
        <dsp:cNvSpPr/>
      </dsp:nvSpPr>
      <dsp:spPr>
        <a:xfrm>
          <a:off x="0" y="3755465"/>
          <a:ext cx="10515600" cy="6006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FD6D4E-78BF-4DD9-8DF8-5616238A3FBF}">
      <dsp:nvSpPr>
        <dsp:cNvPr id="0" name=""/>
        <dsp:cNvSpPr/>
      </dsp:nvSpPr>
      <dsp:spPr>
        <a:xfrm>
          <a:off x="181696" y="3890611"/>
          <a:ext cx="330356" cy="330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9D0D2D-6E9A-43BA-B5C8-BF2D42F6B34D}">
      <dsp:nvSpPr>
        <dsp:cNvPr id="0" name=""/>
        <dsp:cNvSpPr/>
      </dsp:nvSpPr>
      <dsp:spPr>
        <a:xfrm>
          <a:off x="693749" y="3755465"/>
          <a:ext cx="9821850" cy="60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69" tIns="63569" rIns="63569" bIns="63569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/>
            <a:t>Soustrojí je umístěno v zhruba 45 m hluboké podzemní strojovně.</a:t>
          </a:r>
          <a:endParaRPr lang="en-US" sz="1500" kern="1200"/>
        </a:p>
      </dsp:txBody>
      <dsp:txXfrm>
        <a:off x="693749" y="3755465"/>
        <a:ext cx="9821850" cy="600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08765-5D35-44EC-9409-3946207CE9CB}">
      <dsp:nvSpPr>
        <dsp:cNvPr id="0" name=""/>
        <dsp:cNvSpPr/>
      </dsp:nvSpPr>
      <dsp:spPr>
        <a:xfrm>
          <a:off x="189082" y="8195"/>
          <a:ext cx="1323913" cy="13239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857C9-F812-497A-BAD3-BAB0E4416FE7}">
      <dsp:nvSpPr>
        <dsp:cNvPr id="0" name=""/>
        <dsp:cNvSpPr/>
      </dsp:nvSpPr>
      <dsp:spPr>
        <a:xfrm>
          <a:off x="467104" y="286217"/>
          <a:ext cx="767869" cy="7678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734215-B94B-4CF8-9145-8B2BA016B206}">
      <dsp:nvSpPr>
        <dsp:cNvPr id="0" name=""/>
        <dsp:cNvSpPr/>
      </dsp:nvSpPr>
      <dsp:spPr>
        <a:xfrm>
          <a:off x="1796691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Přečerpávací elektrárny nejsou 100%. Část energie se „ztratí“ (přemění na teplo) při tření v potrubí a v mechanice turbíny.</a:t>
          </a:r>
          <a:endParaRPr lang="en-US" sz="1600" kern="1200"/>
        </a:p>
      </dsp:txBody>
      <dsp:txXfrm>
        <a:off x="1796691" y="8195"/>
        <a:ext cx="3120653" cy="1323913"/>
      </dsp:txXfrm>
    </dsp:sp>
    <dsp:sp modelId="{38DA9377-90B8-46C3-B3E6-8A6DEB85433C}">
      <dsp:nvSpPr>
        <dsp:cNvPr id="0" name=""/>
        <dsp:cNvSpPr/>
      </dsp:nvSpPr>
      <dsp:spPr>
        <a:xfrm>
          <a:off x="5461095" y="8195"/>
          <a:ext cx="1323913" cy="13239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E579E-FB24-455C-AF58-A8F45DEF7705}">
      <dsp:nvSpPr>
        <dsp:cNvPr id="0" name=""/>
        <dsp:cNvSpPr/>
      </dsp:nvSpPr>
      <dsp:spPr>
        <a:xfrm>
          <a:off x="5739116" y="286217"/>
          <a:ext cx="767869" cy="7678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B0E0B-DF4E-48D4-BCAC-F6CF9E402C38}">
      <dsp:nvSpPr>
        <dsp:cNvPr id="0" name=""/>
        <dsp:cNvSpPr/>
      </dsp:nvSpPr>
      <dsp:spPr>
        <a:xfrm>
          <a:off x="7068704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Celková účinnost Štěchovic:</a:t>
          </a:r>
          <a:r>
            <a:rPr lang="cs-CZ" sz="1600" kern="1200"/>
            <a:t> Pohybuje se kolem </a:t>
          </a:r>
          <a:r>
            <a:rPr lang="cs-CZ" sz="1600" b="1" kern="1200"/>
            <a:t>75 %</a:t>
          </a:r>
          <a:r>
            <a:rPr lang="cs-CZ" sz="1600" kern="1200"/>
            <a:t>.</a:t>
          </a:r>
          <a:endParaRPr lang="en-US" sz="1600" kern="1200"/>
        </a:p>
      </dsp:txBody>
      <dsp:txXfrm>
        <a:off x="7068704" y="8195"/>
        <a:ext cx="3120653" cy="1323913"/>
      </dsp:txXfrm>
    </dsp:sp>
    <dsp:sp modelId="{9F73F6D2-1D09-4109-8730-3D1524348CAE}">
      <dsp:nvSpPr>
        <dsp:cNvPr id="0" name=""/>
        <dsp:cNvSpPr/>
      </dsp:nvSpPr>
      <dsp:spPr>
        <a:xfrm>
          <a:off x="189082" y="1877792"/>
          <a:ext cx="1323913" cy="132391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92ABD-8DAD-4DF4-9DFE-79D0A9882293}">
      <dsp:nvSpPr>
        <dsp:cNvPr id="0" name=""/>
        <dsp:cNvSpPr/>
      </dsp:nvSpPr>
      <dsp:spPr>
        <a:xfrm>
          <a:off x="467104" y="2155814"/>
          <a:ext cx="767869" cy="7678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51935-8F33-44F1-9366-4C0D89EDB703}">
      <dsp:nvSpPr>
        <dsp:cNvPr id="0" name=""/>
        <dsp:cNvSpPr/>
      </dsp:nvSpPr>
      <dsp:spPr>
        <a:xfrm>
          <a:off x="1796691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V praxi:</a:t>
          </a:r>
          <a:r>
            <a:rPr lang="cs-CZ" sz="1600" kern="1200"/>
            <a:t> Na to, abys vyčerpal/a 1 $m^3$ vody nahoru, spotřebuješ cca </a:t>
          </a:r>
          <a:r>
            <a:rPr lang="cs-CZ" sz="1600" b="1" kern="1200"/>
            <a:t>4 kWh</a:t>
          </a:r>
          <a:r>
            <a:rPr lang="cs-CZ" sz="1600" kern="1200"/>
            <a:t> levné elektřiny. Když pak ta samá voda teče dolů, vyrobí cca </a:t>
          </a:r>
          <a:r>
            <a:rPr lang="cs-CZ" sz="1600" b="1" kern="1200"/>
            <a:t>3 kWh</a:t>
          </a:r>
          <a:r>
            <a:rPr lang="cs-CZ" sz="1600" kern="1200"/>
            <a:t> drahé špičkové elektřiny.</a:t>
          </a:r>
          <a:endParaRPr lang="en-US" sz="1600" kern="1200"/>
        </a:p>
      </dsp:txBody>
      <dsp:txXfrm>
        <a:off x="1796691" y="1877792"/>
        <a:ext cx="3120653" cy="1323913"/>
      </dsp:txXfrm>
    </dsp:sp>
    <dsp:sp modelId="{F40D1156-3841-4D2C-89B6-8F799026BFAF}">
      <dsp:nvSpPr>
        <dsp:cNvPr id="0" name=""/>
        <dsp:cNvSpPr/>
      </dsp:nvSpPr>
      <dsp:spPr>
        <a:xfrm>
          <a:off x="5461095" y="1877792"/>
          <a:ext cx="1323913" cy="13239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E754F-04D4-4B3A-92E3-69579E96F685}">
      <dsp:nvSpPr>
        <dsp:cNvPr id="0" name=""/>
        <dsp:cNvSpPr/>
      </dsp:nvSpPr>
      <dsp:spPr>
        <a:xfrm>
          <a:off x="5739116" y="2155814"/>
          <a:ext cx="767869" cy="76786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1999B-93AB-4C69-9F0E-C6E30A04337A}">
      <dsp:nvSpPr>
        <dsp:cNvPr id="0" name=""/>
        <dsp:cNvSpPr/>
      </dsp:nvSpPr>
      <dsp:spPr>
        <a:xfrm>
          <a:off x="7068704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/>
            <a:t>Ekonomika:</a:t>
          </a:r>
          <a:r>
            <a:rPr lang="cs-CZ" sz="1600" kern="1200"/>
            <a:t> I když je to energeticky v mínusu, finančně to vyjde skvěle, protože rozdíl v ceně nočního a denního proudu je obrovský.</a:t>
          </a:r>
          <a:endParaRPr lang="en-US" sz="1600" kern="1200"/>
        </a:p>
      </dsp:txBody>
      <dsp:txXfrm>
        <a:off x="7068704" y="1877792"/>
        <a:ext cx="3120653" cy="13239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5B1B5-2B26-3041-A87D-FA0B82C68803}">
      <dsp:nvSpPr>
        <dsp:cNvPr id="0" name=""/>
        <dsp:cNvSpPr/>
      </dsp:nvSpPr>
      <dsp:spPr>
        <a:xfrm>
          <a:off x="0" y="0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B4FFA-1CC4-FE41-A514-4A5D87967BB1}">
      <dsp:nvSpPr>
        <dsp:cNvPr id="0" name=""/>
        <dsp:cNvSpPr/>
      </dsp:nvSpPr>
      <dsp:spPr>
        <a:xfrm>
          <a:off x="0" y="0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000" b="1" kern="1200"/>
            <a:t>Vedoucí exkurze:</a:t>
          </a:r>
          <a:endParaRPr lang="en-US" sz="5000" kern="1200"/>
        </a:p>
      </dsp:txBody>
      <dsp:txXfrm>
        <a:off x="0" y="0"/>
        <a:ext cx="10628586" cy="1087834"/>
      </dsp:txXfrm>
    </dsp:sp>
    <dsp:sp modelId="{C1B923F9-F021-5746-8068-C5F1E4A204A1}">
      <dsp:nvSpPr>
        <dsp:cNvPr id="0" name=""/>
        <dsp:cNvSpPr/>
      </dsp:nvSpPr>
      <dsp:spPr>
        <a:xfrm>
          <a:off x="0" y="1087834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13DD0-D092-AA48-9BCE-B81E2D062C4D}">
      <dsp:nvSpPr>
        <dsp:cNvPr id="0" name=""/>
        <dsp:cNvSpPr/>
      </dsp:nvSpPr>
      <dsp:spPr>
        <a:xfrm>
          <a:off x="0" y="1087834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0" kern="1200" dirty="0"/>
        </a:p>
      </dsp:txBody>
      <dsp:txXfrm>
        <a:off x="0" y="1087834"/>
        <a:ext cx="10628586" cy="1087834"/>
      </dsp:txXfrm>
    </dsp:sp>
    <dsp:sp modelId="{26A84A1F-B4D7-5F48-B6F7-EB9DF9555681}">
      <dsp:nvSpPr>
        <dsp:cNvPr id="0" name=""/>
        <dsp:cNvSpPr/>
      </dsp:nvSpPr>
      <dsp:spPr>
        <a:xfrm>
          <a:off x="0" y="2175669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187FA-3262-D342-B390-4F7133387DB0}">
      <dsp:nvSpPr>
        <dsp:cNvPr id="0" name=""/>
        <dsp:cNvSpPr/>
      </dsp:nvSpPr>
      <dsp:spPr>
        <a:xfrm>
          <a:off x="0" y="2175669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000" b="1" kern="1200"/>
            <a:t>Zástupce:</a:t>
          </a:r>
          <a:endParaRPr lang="en-US" sz="5000" kern="1200"/>
        </a:p>
      </dsp:txBody>
      <dsp:txXfrm>
        <a:off x="0" y="2175669"/>
        <a:ext cx="10628586" cy="1087834"/>
      </dsp:txXfrm>
    </dsp:sp>
    <dsp:sp modelId="{24876A6E-CF60-CB4E-A0C7-5335E1217BC3}">
      <dsp:nvSpPr>
        <dsp:cNvPr id="0" name=""/>
        <dsp:cNvSpPr/>
      </dsp:nvSpPr>
      <dsp:spPr>
        <a:xfrm>
          <a:off x="0" y="3263503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DF053-E193-084E-A18C-B146DA47D7B7}">
      <dsp:nvSpPr>
        <dsp:cNvPr id="0" name=""/>
        <dsp:cNvSpPr/>
      </dsp:nvSpPr>
      <dsp:spPr>
        <a:xfrm>
          <a:off x="0" y="3263503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0" kern="1200" dirty="0"/>
        </a:p>
      </dsp:txBody>
      <dsp:txXfrm>
        <a:off x="0" y="3263503"/>
        <a:ext cx="10628586" cy="10878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5B1B5-2B26-3041-A87D-FA0B82C68803}">
      <dsp:nvSpPr>
        <dsp:cNvPr id="0" name=""/>
        <dsp:cNvSpPr/>
      </dsp:nvSpPr>
      <dsp:spPr>
        <a:xfrm>
          <a:off x="0" y="0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B4FFA-1CC4-FE41-A514-4A5D87967BB1}">
      <dsp:nvSpPr>
        <dsp:cNvPr id="0" name=""/>
        <dsp:cNvSpPr/>
      </dsp:nvSpPr>
      <dsp:spPr>
        <a:xfrm>
          <a:off x="0" y="0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000" b="1" kern="1200" dirty="0"/>
            <a:t>Vedoucí exkurze za Alter Ego:</a:t>
          </a:r>
          <a:endParaRPr lang="en-US" sz="5000" kern="1200" dirty="0"/>
        </a:p>
      </dsp:txBody>
      <dsp:txXfrm>
        <a:off x="0" y="0"/>
        <a:ext cx="10628586" cy="1087834"/>
      </dsp:txXfrm>
    </dsp:sp>
    <dsp:sp modelId="{C1B923F9-F021-5746-8068-C5F1E4A204A1}">
      <dsp:nvSpPr>
        <dsp:cNvPr id="0" name=""/>
        <dsp:cNvSpPr/>
      </dsp:nvSpPr>
      <dsp:spPr>
        <a:xfrm>
          <a:off x="0" y="1087834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13DD0-D092-AA48-9BCE-B81E2D062C4D}">
      <dsp:nvSpPr>
        <dsp:cNvPr id="0" name=""/>
        <dsp:cNvSpPr/>
      </dsp:nvSpPr>
      <dsp:spPr>
        <a:xfrm>
          <a:off x="0" y="1087834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Šarlota Ema Horáčková (</a:t>
          </a:r>
          <a:r>
            <a:rPr lang="cs-CZ" sz="5000" kern="1200" dirty="0"/>
            <a:t>606 071 757)</a:t>
          </a:r>
          <a:endParaRPr lang="en-US" sz="5000" kern="1200" dirty="0"/>
        </a:p>
      </dsp:txBody>
      <dsp:txXfrm>
        <a:off x="0" y="1087834"/>
        <a:ext cx="10628586" cy="1087834"/>
      </dsp:txXfrm>
    </dsp:sp>
    <dsp:sp modelId="{26A84A1F-B4D7-5F48-B6F7-EB9DF9555681}">
      <dsp:nvSpPr>
        <dsp:cNvPr id="0" name=""/>
        <dsp:cNvSpPr/>
      </dsp:nvSpPr>
      <dsp:spPr>
        <a:xfrm>
          <a:off x="0" y="2175669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187FA-3262-D342-B390-4F7133387DB0}">
      <dsp:nvSpPr>
        <dsp:cNvPr id="0" name=""/>
        <dsp:cNvSpPr/>
      </dsp:nvSpPr>
      <dsp:spPr>
        <a:xfrm>
          <a:off x="0" y="2175669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000" b="1" kern="1200" dirty="0"/>
            <a:t>Zástupce za Alter Ego:</a:t>
          </a:r>
          <a:endParaRPr lang="en-US" sz="5000" kern="1200" dirty="0"/>
        </a:p>
      </dsp:txBody>
      <dsp:txXfrm>
        <a:off x="0" y="2175669"/>
        <a:ext cx="10628586" cy="1087834"/>
      </dsp:txXfrm>
    </dsp:sp>
    <dsp:sp modelId="{24876A6E-CF60-CB4E-A0C7-5335E1217BC3}">
      <dsp:nvSpPr>
        <dsp:cNvPr id="0" name=""/>
        <dsp:cNvSpPr/>
      </dsp:nvSpPr>
      <dsp:spPr>
        <a:xfrm>
          <a:off x="0" y="3263503"/>
          <a:ext cx="106285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DF053-E193-084E-A18C-B146DA47D7B7}">
      <dsp:nvSpPr>
        <dsp:cNvPr id="0" name=""/>
        <dsp:cNvSpPr/>
      </dsp:nvSpPr>
      <dsp:spPr>
        <a:xfrm>
          <a:off x="0" y="3263503"/>
          <a:ext cx="10628586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Oldřich Horáček (602354363)</a:t>
          </a:r>
        </a:p>
      </dsp:txBody>
      <dsp:txXfrm>
        <a:off x="0" y="3263503"/>
        <a:ext cx="10628586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4B72AC-2C2F-E82A-1227-F79E6B866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3BF48F4-C70C-3AFE-7B9B-7269C82FD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5E2576-DCDA-D60D-97BC-64B9D61A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40A33E-0022-4179-82B3-DA80FE04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CB1B4B-AD90-AFE3-3254-459D4963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52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5DCB4B-8891-CBC8-C00E-AE28F5E2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11C6BC-8E8A-B49E-9CCE-D109C8055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011ED7-C973-EC43-7AE2-3E70DB627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E6A7E2-837F-49C8-C3E0-44AB092F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9AC243-450F-19BA-64C3-56EEB81F5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920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F79CD4-91FA-8FCA-A378-76A40949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FA278C-B0C0-A979-FA37-9AAE8308C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3A802D-7023-C682-E864-76249A31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E84B90-AB66-4E8B-4ACC-C3F949D4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01230C-F4D8-5B18-5AFE-D3C80CD57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8384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D73F89-ECAE-46A2-1138-1E73D9B0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5A2721-49AE-63B7-3083-1D5D760EA0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1B2310C-7C35-F89B-88B1-35CB9C2B4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04D2240-B527-87B3-A0C1-34CA860A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722B59E-04B7-99A4-0F70-64CC4D58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B0643C3-B587-9859-F4E9-2A6D9338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327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99203E-BFAE-052A-C5D8-934F0D5B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C54B3F4-F081-0A5F-82CA-BAEA74366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CF6CE18-30B8-AE49-7B37-B3AE3E26B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B102D16-BEE0-A535-28D5-9A5ED2AE9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3C72A28-16F7-CA62-0193-C6813F3B79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1F817E6-0B01-79BE-7B2B-FE0BA5EB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60C7F4-39C2-57EF-4629-1721573FE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4060486-A1BE-8CF1-434B-DD399789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0401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4848E-A4B6-8332-4A30-AC9631102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6AB7D09-EA14-0303-5B6C-AF12BE62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B69CF89-0A46-45DA-AFD9-A064A0714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AEDA663-C981-FDE7-E072-EC53CB2B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64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ADE085D-1A8D-7218-B37E-A407B873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9971570-BD87-CEA3-F024-C19146C2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56058D0-651E-2CFB-32C6-F73A69740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181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0A905B-FEB5-5476-D744-B67F25A2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7020AE-6BD9-FD8E-7CEB-41104119F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4270DA-D254-9391-89F2-E792584BE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8B5041A-B9D8-E41E-BB48-A5AB4CD7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2C9ABEB-0902-CA43-FDBC-6CA096D8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ED3FBE-4CE7-602F-7ACE-02DB95C98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64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5941EE-38C3-20F3-5813-7D90B249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8A9B923-0C96-3CE5-C3E3-B5ADD78F5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566D553-8F90-3935-65CF-DA4DCF808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DD38E48-59F9-3BCE-FDAB-57FC9629C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A1F903B-640D-5998-0471-37681EA3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775C7F-AD4F-A66B-4422-6AAE3A09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337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DA3016-DEF6-E232-B66B-233B14C4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2B1ED8F-C4C3-BD01-D87B-EC6D9C479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681030-468B-7BF8-8774-7815E73AB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3ADE45-D32D-1187-A575-C6E67C535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A56BF2-0CA6-5F66-0D37-8450B0B3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91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57F34EE-A8D9-09B6-EDD4-09E3483BD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B0BD2EC-5D93-1F3E-DA30-56AFAEA2E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EB2072B-141E-85FA-8493-A024A46F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312606-D9C9-F073-6317-E0F96181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E71283-A147-7EF5-4073-31C95985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1808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8E4A472-6A3F-CACE-F511-B0792AD71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A437E2C-23E5-38D5-220D-77291F05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F573E6-003A-D6F1-FB2F-1E663DAA96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3E91E7-CF53-3749-9B17-1B920076FC09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FD221B2-F7CE-D55A-F1F1-6C55999DA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98645D-AB06-D6F0-CB6B-DC7433A45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1C7E0E-970C-E348-9C3E-E0E176074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121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9735A0-9C48-DC3E-F4BA-3ADD5595C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2409" y="1236865"/>
            <a:ext cx="5786232" cy="3011190"/>
          </a:xfrm>
        </p:spPr>
        <p:txBody>
          <a:bodyPr>
            <a:normAutofit fontScale="90000"/>
          </a:bodyPr>
          <a:lstStyle/>
          <a:p>
            <a:r>
              <a:rPr lang="cs-CZ" sz="5400" dirty="0">
                <a:solidFill>
                  <a:schemeClr val="bg1"/>
                </a:solidFill>
              </a:rPr>
              <a:t>ZPV - Exkurze </a:t>
            </a:r>
            <a:br>
              <a:rPr lang="cs-CZ" sz="5400" dirty="0">
                <a:solidFill>
                  <a:schemeClr val="bg1"/>
                </a:solidFill>
              </a:rPr>
            </a:br>
            <a:br>
              <a:rPr lang="cs-CZ" sz="5400" dirty="0">
                <a:solidFill>
                  <a:schemeClr val="bg1"/>
                </a:solidFill>
              </a:rPr>
            </a:br>
            <a:r>
              <a:rPr lang="cs-CZ" sz="5400" dirty="0">
                <a:solidFill>
                  <a:schemeClr val="bg1"/>
                </a:solidFill>
              </a:rPr>
              <a:t>Vodní elektrárny Štěchovice</a:t>
            </a:r>
            <a:br>
              <a:rPr lang="cs-CZ" sz="5400" dirty="0">
                <a:solidFill>
                  <a:schemeClr val="bg1"/>
                </a:solidFill>
              </a:rPr>
            </a:br>
            <a:endParaRPr lang="cs-CZ" sz="5400" dirty="0">
              <a:solidFill>
                <a:schemeClr val="bg1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A4AE434-2889-BB6C-95F5-8EA6CA572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6269" y="4547871"/>
            <a:ext cx="5338511" cy="1055142"/>
          </a:xfrm>
        </p:spPr>
        <p:txBody>
          <a:bodyPr>
            <a:normAutofit/>
          </a:bodyPr>
          <a:lstStyle/>
          <a:p>
            <a:r>
              <a:rPr lang="cs-CZ" sz="2000" dirty="0">
                <a:solidFill>
                  <a:schemeClr val="bg1"/>
                </a:solidFill>
              </a:rPr>
              <a:t>Exkurze 1.D v pondělí 13. dubna 2026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10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AFFB574-5C8A-864A-327D-37244FA6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cs-CZ" b="1">
                <a:solidFill>
                  <a:srgbClr val="FFFFFF"/>
                </a:solidFill>
              </a:rPr>
              <a:t>Jak to funguje? </a:t>
            </a:r>
            <a:endParaRPr lang="cs-CZ">
              <a:solidFill>
                <a:srgbClr val="FFFFFF"/>
              </a:solidFill>
            </a:endParaRPr>
          </a:p>
        </p:txBody>
      </p:sp>
      <p:sp>
        <p:nvSpPr>
          <p:cNvPr id="15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29F24AF0-70BE-216E-55DF-1FC46E4E6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b="1"/>
              <a:t>Dvě nádrže:</a:t>
            </a:r>
            <a:r>
              <a:rPr lang="cs-CZ"/>
              <a:t> Horní nádrž (na kopci Homole) a dolní nádrž (přehrada na Vltavě).</a:t>
            </a:r>
          </a:p>
          <a:p>
            <a:pPr marL="0" indent="0">
              <a:buNone/>
            </a:pPr>
            <a:endParaRPr lang="cs-CZ"/>
          </a:p>
          <a:p>
            <a:pPr marL="0" lvl="0" indent="0">
              <a:buNone/>
            </a:pPr>
            <a:r>
              <a:rPr lang="cs-CZ" b="1"/>
              <a:t>Dva režimy:</a:t>
            </a:r>
            <a:endParaRPr lang="cs-CZ"/>
          </a:p>
          <a:p>
            <a:pPr lvl="1"/>
            <a:r>
              <a:rPr lang="cs-CZ" b="1"/>
              <a:t>Čerpadlový (Noc/Nadbytek):</a:t>
            </a:r>
            <a:r>
              <a:rPr lang="cs-CZ"/>
              <a:t> Elektrárna spotřebovává levnou energii ze sítě a pumpuje vodu nahoru. Elektrická energie se mění na </a:t>
            </a:r>
            <a:r>
              <a:rPr lang="cs-CZ" b="1"/>
              <a:t>potenciální energii</a:t>
            </a:r>
            <a:r>
              <a:rPr lang="cs-CZ"/>
              <a:t> vody.</a:t>
            </a:r>
            <a:br>
              <a:rPr lang="cs-CZ"/>
            </a:br>
            <a:endParaRPr lang="cs-CZ"/>
          </a:p>
          <a:p>
            <a:pPr lvl="1"/>
            <a:r>
              <a:rPr lang="cs-CZ" b="1"/>
              <a:t>Turbínový (Den/Špička):</a:t>
            </a:r>
            <a:r>
              <a:rPr lang="cs-CZ"/>
              <a:t> Voda teče dolů, roztáčí turbínu a vyrábí elektřinu.</a:t>
            </a:r>
          </a:p>
          <a:p>
            <a:pPr marL="0" indent="0">
              <a:buNone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915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BF41D4-284D-3BEA-0DE4-D580765D8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FB97E24-CC9A-FA1C-9E73-4D513E573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Jak to funguje? </a:t>
            </a:r>
            <a:endParaRPr lang="en-US" sz="3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405D57E-FC50-14B0-8950-372CBFD00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004" y="643466"/>
            <a:ext cx="6709324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6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1C5A440-1E91-219F-67C8-D374CA9D0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2834640" cy="5457589"/>
          </a:xfrm>
        </p:spPr>
        <p:txBody>
          <a:bodyPr anchor="ctr">
            <a:normAutofit/>
          </a:bodyPr>
          <a:lstStyle/>
          <a:p>
            <a:r>
              <a:rPr lang="cs-CZ" sz="4000" dirty="0"/>
              <a:t>Vodní elektrárna Štěchovice I.</a:t>
            </a: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3A8149AE-A696-09F9-FD2D-F2F7F35FF0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526258"/>
              </p:ext>
            </p:extLst>
          </p:nvPr>
        </p:nvGraphicFramePr>
        <p:xfrm>
          <a:off x="4041648" y="429030"/>
          <a:ext cx="745236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600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2A63D80-BC62-FD45-5AFF-8B167BADE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cs-CZ" sz="4000" dirty="0">
                <a:solidFill>
                  <a:srgbClr val="FFFFFF"/>
                </a:solidFill>
              </a:rPr>
              <a:t>Vodní elektrárna Štěchovice I.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15231034-115E-CEBB-AD93-C04E118274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45194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049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5AE93-A7D3-4684-AE7C-7E11065D7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364B47D-2F03-C33E-A117-6D190F4DF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Vodní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elektrárna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Štěchovice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F85EB16-8867-EE20-F6FB-0EE972030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518533"/>
            <a:ext cx="6780700" cy="381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6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5F58306-86F5-9985-EA43-6A2E7A6CC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cs-CZ" sz="4100" b="1"/>
              <a:t>Přečerpávací vodní elektrárna Štěchovice II.</a:t>
            </a:r>
            <a:endParaRPr lang="cs-CZ" sz="41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A94DE8C5-E0ED-9D2A-75F2-48C7CCEDE1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040297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099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57409-F663-5F58-5C9C-8471C86B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54B023E-5FC4-443E-6AA1-C7365D34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Přečerpávací vodní elektrárna Štěchovice II.</a:t>
            </a:r>
            <a:endParaRPr lang="en-US" sz="33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B8E4ED53-391F-A769-3455-1716B2D5C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357462"/>
            <a:ext cx="6780700" cy="41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4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4EAACE2-A673-6EDC-B8DC-EEEE81F75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kern="1200">
                <a:effectLst/>
                <a:latin typeface="+mj-lt"/>
                <a:ea typeface="+mj-ea"/>
                <a:cs typeface="+mj-cs"/>
              </a:rPr>
              <a:t>Technická bilance (Účinnost)</a:t>
            </a:r>
            <a:endParaRPr lang="en-US" sz="4800" kern="1200">
              <a:latin typeface="+mj-lt"/>
              <a:ea typeface="+mj-ea"/>
              <a:cs typeface="+mj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extovéPole 4">
            <a:extLst>
              <a:ext uri="{FF2B5EF4-FFF2-40B4-BE49-F238E27FC236}">
                <a16:creationId xmlns:a16="http://schemas.microsoft.com/office/drawing/2014/main" id="{45DA3555-F626-EF1F-8DD0-328AD3A862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2977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0349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C814F4-95EC-8607-5D90-3282BB37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Strategický výsledek (Proč to tedy děláme?)</a:t>
            </a:r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37CCF1A-EB8B-FD95-E7BE-9AF0C91D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25" y="2312196"/>
            <a:ext cx="11207351" cy="3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05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73CD93-E548-B264-3585-CB2B20C7E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AA755F7-E78B-D4A0-66A5-331FB4488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Fyzikální okénko:</a:t>
            </a:r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7FF48C2-C157-3716-2DA3-3394AFF6F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77" y="3476422"/>
            <a:ext cx="10118598" cy="220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122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318DC21-CFAE-358D-0762-253D2ADB7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Fyzikální výsledek (Výpočet)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BC04EBF-B48F-1F95-25CE-7A18D3E823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814"/>
          <a:stretch>
            <a:fillRect/>
          </a:stretch>
        </p:blipFill>
        <p:spPr>
          <a:xfrm>
            <a:off x="1035177" y="3302053"/>
            <a:ext cx="10118598" cy="254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68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474FC-5861-B793-43E3-F5C2B82B1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B2A36E0-AA9C-AABC-1DE4-6A79993DF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Fyzikální výsledek (Výpočet)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2F41E29-9B60-E324-0DE9-42BBCC0BD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526" b="28325"/>
          <a:stretch>
            <a:fillRect/>
          </a:stretch>
        </p:blipFill>
        <p:spPr>
          <a:xfrm>
            <a:off x="1942591" y="3067050"/>
            <a:ext cx="8303770" cy="30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35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BF0959-AE38-EB3A-C5CB-7BE066105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4D01C87-F7E1-3E0E-F478-C70E0F20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Fyzikální výsledek (Výpočet)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8423879-B897-1C09-AB70-B1113F1B5E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526" b="-1"/>
          <a:stretch>
            <a:fillRect/>
          </a:stretch>
        </p:blipFill>
        <p:spPr>
          <a:xfrm>
            <a:off x="1686930" y="2084546"/>
            <a:ext cx="8818140" cy="43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5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25D159-BB40-6311-ECB3-6D8CAB53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888"/>
            <a:ext cx="5114366" cy="937884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Exkurze -  Vodní elektrárny Štěchovice – důležité informace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E8CAAD-EC9D-8CF5-3050-7C7E13843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04710"/>
            <a:ext cx="4821195" cy="259544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2400" b="1" u="sng" dirty="0"/>
              <a:t>Termín exkurze:</a:t>
            </a:r>
            <a:r>
              <a:rPr lang="cs-CZ" b="1" dirty="0"/>
              <a:t>	</a:t>
            </a:r>
            <a:br>
              <a:rPr lang="cs-CZ" b="1" dirty="0"/>
            </a:br>
            <a:br>
              <a:rPr lang="cs-CZ" b="1" dirty="0"/>
            </a:br>
            <a:r>
              <a:rPr lang="cs-CZ" sz="3500" b="1" dirty="0">
                <a:solidFill>
                  <a:srgbClr val="00B050"/>
                </a:solidFill>
              </a:rPr>
              <a:t>Pondělí 4.5.2026,  8:50 h</a:t>
            </a:r>
          </a:p>
          <a:p>
            <a:pPr marL="0" indent="0">
              <a:buNone/>
            </a:pPr>
            <a:r>
              <a:rPr lang="cs-CZ" sz="3500" b="1" dirty="0">
                <a:solidFill>
                  <a:srgbClr val="00B050"/>
                </a:solidFill>
              </a:rPr>
              <a:t>Úterý 5.5.2026,  8:50 h</a:t>
            </a:r>
          </a:p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r>
              <a:rPr lang="cs-CZ" sz="2400" b="1" u="sng" dirty="0"/>
              <a:t>Místo srazu:</a:t>
            </a:r>
            <a:r>
              <a:rPr lang="cs-CZ" sz="2400" b="1" dirty="0"/>
              <a:t>   </a:t>
            </a:r>
            <a:r>
              <a:rPr lang="cs-CZ" sz="2400" dirty="0"/>
              <a:t>Terminál </a:t>
            </a:r>
            <a:r>
              <a:rPr lang="cs-CZ" sz="2400" b="1" dirty="0"/>
              <a:t>Smíchovské nádraží</a:t>
            </a:r>
            <a:r>
              <a:rPr lang="cs-CZ" sz="2400" dirty="0"/>
              <a:t> (u metra B) – zastávka autobusu č. 361 (390)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D53E5FB-B5F0-A76A-26D4-8C07D0008BAD}"/>
              </a:ext>
            </a:extLst>
          </p:cNvPr>
          <p:cNvSpPr txBox="1"/>
          <p:nvPr/>
        </p:nvSpPr>
        <p:spPr>
          <a:xfrm>
            <a:off x="838199" y="4740314"/>
            <a:ext cx="53047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Tarif:</a:t>
            </a:r>
            <a:r>
              <a:rPr lang="cs-CZ" dirty="0"/>
              <a:t> Štěchovice leží ve </a:t>
            </a:r>
            <a:r>
              <a:rPr lang="cs-CZ" b="1" dirty="0"/>
              <a:t>vnějším pásmu 3</a:t>
            </a:r>
            <a:r>
              <a:rPr lang="cs-CZ" dirty="0"/>
              <a:t>. </a:t>
            </a:r>
          </a:p>
          <a:p>
            <a:r>
              <a:rPr lang="cs-CZ" dirty="0"/>
              <a:t>Budete potřebovat jízdenku pro pásma P, 0, B, 1, 2, 3 </a:t>
            </a:r>
            <a:br>
              <a:rPr lang="cs-CZ" dirty="0"/>
            </a:br>
            <a:r>
              <a:rPr lang="cs-CZ" dirty="0"/>
              <a:t>(nebo mít nahrané kupóny pro Prahu a dokoupit si pásma 1–3).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20AF9D4-B44E-4475-D18F-DDC6102B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608" y="112059"/>
            <a:ext cx="4929636" cy="663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0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E4FBF64-14D5-3A73-6731-15F422E9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9766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Exkurze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důležité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informace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MÍSTO SRAZU: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Smíchovské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nádraží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zastávka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BUS 338, 361, 390</a:t>
            </a: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1917C20-0E20-F490-FC44-38AE52279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771988"/>
            <a:ext cx="6846363" cy="491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50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98438-1590-339E-9C85-E4F0E0943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90F81B-7C37-2934-3B7F-C508DAB1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97667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Exkurze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důležité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informace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MÍSTO SRAZU: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Smíchovské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nádraží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37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zastávka</a:t>
            </a: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</a:t>
            </a:r>
            <a:b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BUS 338, 361, 390</a:t>
            </a: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FED2E19-FFD6-214B-0EBD-586302BD8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007" y="555331"/>
            <a:ext cx="5783945" cy="574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58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A54E-F7C4-2542-327B-9271686C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DF91FC-328E-BA91-5958-41CF3C1FA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Důležité kontakty</a:t>
            </a:r>
            <a:endParaRPr lang="cs-CZ" dirty="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C7B9C4B3-D526-C55C-09D4-F6801D8257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62858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8365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BFFFF8-E124-0B41-37D9-98930D3F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kontakty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67B181EB-71D5-1B7F-9B0F-1A264DDA96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454577"/>
              </p:ext>
            </p:extLst>
          </p:nvPr>
        </p:nvGraphicFramePr>
        <p:xfrm>
          <a:off x="838200" y="1825625"/>
          <a:ext cx="1062858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620952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733</Words>
  <Application>Microsoft Macintosh PowerPoint</Application>
  <PresentationFormat>Širokoúhlá obrazovka</PresentationFormat>
  <Paragraphs>59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Motiv Office</vt:lpstr>
      <vt:lpstr>ZPV - Exkurze   Vodní elektrárny Štěchovice </vt:lpstr>
      <vt:lpstr>Jak to funguje? </vt:lpstr>
      <vt:lpstr>Jak to funguje? </vt:lpstr>
      <vt:lpstr>Vodní elektrárna Štěchovice I.</vt:lpstr>
      <vt:lpstr>Vodní elektrárna Štěchovice I.</vt:lpstr>
      <vt:lpstr>Vodní elektrárna Štěchovice I.</vt:lpstr>
      <vt:lpstr>Přečerpávací vodní elektrárna Štěchovice II.</vt:lpstr>
      <vt:lpstr>Přečerpávací vodní elektrárna Štěchovice II.</vt:lpstr>
      <vt:lpstr>Technická bilance (Účinnost)</vt:lpstr>
      <vt:lpstr>Strategický výsledek (Proč to tedy děláme?)</vt:lpstr>
      <vt:lpstr>Fyzikální okénko: </vt:lpstr>
      <vt:lpstr>Fyzikální výsledek (Výpočet)</vt:lpstr>
      <vt:lpstr>Fyzikální výsledek (Výpočet)</vt:lpstr>
      <vt:lpstr>Fyzikální výsledek (Výpočet)</vt:lpstr>
      <vt:lpstr>Exkurze -  Vodní elektrárny Štěchovice – důležité informace</vt:lpstr>
      <vt:lpstr>Exkurze – důležité informace  MÍSTO SRAZU: Smíchovské nádraží – zastávka D BUS 338, 361, 390</vt:lpstr>
      <vt:lpstr>Exkurze – důležité informace  MÍSTO SRAZU: Smíchovské nádraží – zastávka D BUS 338, 361, 390</vt:lpstr>
      <vt:lpstr>Důležité kontakty</vt:lpstr>
      <vt:lpstr>Důležité kontakty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Oldřich Horáček</dc:creator>
  <cp:lastModifiedBy>Oldřich Horáček</cp:lastModifiedBy>
  <cp:revision>5</cp:revision>
  <dcterms:created xsi:type="dcterms:W3CDTF">2026-03-31T21:24:23Z</dcterms:created>
  <dcterms:modified xsi:type="dcterms:W3CDTF">2026-04-19T20:15:11Z</dcterms:modified>
</cp:coreProperties>
</file>